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7" r:id="rId4"/>
  </p:sldMasterIdLst>
  <p:notesMasterIdLst>
    <p:notesMasterId r:id="rId40"/>
  </p:notesMasterIdLst>
  <p:handoutMasterIdLst>
    <p:handoutMasterId r:id="rId41"/>
  </p:handoutMasterIdLst>
  <p:sldIdLst>
    <p:sldId id="268" r:id="rId5"/>
    <p:sldId id="269" r:id="rId6"/>
    <p:sldId id="303" r:id="rId7"/>
    <p:sldId id="270" r:id="rId8"/>
    <p:sldId id="302" r:id="rId9"/>
    <p:sldId id="296" r:id="rId10"/>
    <p:sldId id="297" r:id="rId11"/>
    <p:sldId id="298" r:id="rId12"/>
    <p:sldId id="29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300" r:id="rId39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820" autoAdjust="0"/>
  </p:normalViewPr>
  <p:slideViewPr>
    <p:cSldViewPr snapToGrid="0" snapToObjects="1">
      <p:cViewPr varScale="1">
        <p:scale>
          <a:sx n="63" d="100"/>
          <a:sy n="63" d="100"/>
        </p:scale>
        <p:origin x="10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29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40EFD2-9A5B-4894-B3B4-EAF4B38B1A21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B16C708-9245-4D3F-BFE8-8222AE6B573A}">
      <dgm:prSet phldrT="[Testo]" phldr="1"/>
      <dgm:spPr/>
      <dgm:t>
        <a:bodyPr/>
        <a:lstStyle/>
        <a:p>
          <a:endParaRPr lang="it-IT" dirty="0"/>
        </a:p>
      </dgm:t>
    </dgm:pt>
    <dgm:pt modelId="{5B34DA4B-BD5A-4079-95CD-D900BA6A40A1}" type="parTrans" cxnId="{76F35301-49B1-4002-8A9B-4243595F7879}">
      <dgm:prSet/>
      <dgm:spPr/>
      <dgm:t>
        <a:bodyPr/>
        <a:lstStyle/>
        <a:p>
          <a:endParaRPr lang="it-IT"/>
        </a:p>
      </dgm:t>
    </dgm:pt>
    <dgm:pt modelId="{CDD7A599-3DF3-4E4D-8D10-74CB595807DF}" type="sibTrans" cxnId="{76F35301-49B1-4002-8A9B-4243595F7879}">
      <dgm:prSet/>
      <dgm:spPr/>
      <dgm:t>
        <a:bodyPr/>
        <a:lstStyle/>
        <a:p>
          <a:endParaRPr lang="it-IT"/>
        </a:p>
      </dgm:t>
    </dgm:pt>
    <dgm:pt modelId="{63C7A343-2FAD-4BA2-B5CA-CE13EA55218E}">
      <dgm:prSet phldrT="[Testo]" custT="1"/>
      <dgm:spPr/>
      <dgm:t>
        <a:bodyPr/>
        <a:lstStyle/>
        <a:p>
          <a:r>
            <a:rPr lang="it-IT" sz="900" b="1" dirty="0" smtClean="0">
              <a:latin typeface="Comic Sans MS" panose="030F0702030302020204" pitchFamily="66" charset="0"/>
            </a:rPr>
            <a:t>MUSICA</a:t>
          </a:r>
          <a:endParaRPr lang="it-IT" sz="900" b="1" dirty="0">
            <a:latin typeface="Comic Sans MS" panose="030F0702030302020204" pitchFamily="66" charset="0"/>
          </a:endParaRPr>
        </a:p>
      </dgm:t>
    </dgm:pt>
    <dgm:pt modelId="{6E8EC84C-3976-4319-B24C-0648D6C4B40B}" type="parTrans" cxnId="{CCE20781-2AD1-4C23-A98B-0F73633A138A}">
      <dgm:prSet/>
      <dgm:spPr/>
      <dgm:t>
        <a:bodyPr/>
        <a:lstStyle/>
        <a:p>
          <a:endParaRPr lang="it-IT"/>
        </a:p>
      </dgm:t>
    </dgm:pt>
    <dgm:pt modelId="{E6A16175-7D4D-48AE-935B-1B1B49FF56F9}" type="sibTrans" cxnId="{CCE20781-2AD1-4C23-A98B-0F73633A138A}">
      <dgm:prSet/>
      <dgm:spPr/>
      <dgm:t>
        <a:bodyPr/>
        <a:lstStyle/>
        <a:p>
          <a:endParaRPr lang="it-IT"/>
        </a:p>
      </dgm:t>
    </dgm:pt>
    <dgm:pt modelId="{47DF626E-D624-4411-AD08-1CF5B1CDC1FB}">
      <dgm:prSet phldrT="[Testo]" custT="1"/>
      <dgm:spPr/>
      <dgm:t>
        <a:bodyPr/>
        <a:lstStyle/>
        <a:p>
          <a:r>
            <a:rPr lang="it-IT" sz="900" b="1" dirty="0" smtClean="0">
              <a:latin typeface="Comic Sans MS" panose="030F0702030302020204" pitchFamily="66" charset="0"/>
            </a:rPr>
            <a:t>ARTE</a:t>
          </a:r>
          <a:endParaRPr lang="it-IT" sz="900" b="1" dirty="0">
            <a:latin typeface="Comic Sans MS" panose="030F0702030302020204" pitchFamily="66" charset="0"/>
          </a:endParaRPr>
        </a:p>
      </dgm:t>
    </dgm:pt>
    <dgm:pt modelId="{882BFD9A-66C1-4F94-87FC-39179EC9029B}" type="parTrans" cxnId="{61C1C0E8-88E8-4FCF-A615-1868C3164B16}">
      <dgm:prSet/>
      <dgm:spPr/>
      <dgm:t>
        <a:bodyPr/>
        <a:lstStyle/>
        <a:p>
          <a:endParaRPr lang="it-IT"/>
        </a:p>
      </dgm:t>
    </dgm:pt>
    <dgm:pt modelId="{29AD6DEC-EC38-4E73-8317-566BB2363613}" type="sibTrans" cxnId="{61C1C0E8-88E8-4FCF-A615-1868C3164B16}">
      <dgm:prSet/>
      <dgm:spPr/>
      <dgm:t>
        <a:bodyPr/>
        <a:lstStyle/>
        <a:p>
          <a:endParaRPr lang="it-IT"/>
        </a:p>
      </dgm:t>
    </dgm:pt>
    <dgm:pt modelId="{36336D2E-F9CD-425B-9254-EB5E84B1E85D}">
      <dgm:prSet custT="1"/>
      <dgm:spPr/>
      <dgm:t>
        <a:bodyPr/>
        <a:lstStyle/>
        <a:p>
          <a:r>
            <a:rPr lang="it-IT" sz="900" b="1" dirty="0" smtClean="0">
              <a:latin typeface="Comic Sans MS" panose="030F0702030302020204" pitchFamily="66" charset="0"/>
            </a:rPr>
            <a:t>INTERCULTURA</a:t>
          </a:r>
          <a:endParaRPr lang="it-IT" sz="900" b="1" dirty="0">
            <a:latin typeface="Comic Sans MS" panose="030F0702030302020204" pitchFamily="66" charset="0"/>
          </a:endParaRPr>
        </a:p>
      </dgm:t>
    </dgm:pt>
    <dgm:pt modelId="{720D2C97-EBB2-459D-84A2-52BC3B5DC714}" type="parTrans" cxnId="{E922A4E9-96F5-46E4-9F88-2BA0CFD51583}">
      <dgm:prSet/>
      <dgm:spPr/>
      <dgm:t>
        <a:bodyPr/>
        <a:lstStyle/>
        <a:p>
          <a:endParaRPr lang="it-IT"/>
        </a:p>
      </dgm:t>
    </dgm:pt>
    <dgm:pt modelId="{38B7DEFE-BEA8-4FBB-9356-167BF729B028}" type="sibTrans" cxnId="{E922A4E9-96F5-46E4-9F88-2BA0CFD51583}">
      <dgm:prSet/>
      <dgm:spPr/>
      <dgm:t>
        <a:bodyPr/>
        <a:lstStyle/>
        <a:p>
          <a:endParaRPr lang="it-IT"/>
        </a:p>
      </dgm:t>
    </dgm:pt>
    <dgm:pt modelId="{265F5686-AAB1-4660-9904-D7D4C2A61A8A}">
      <dgm:prSet custT="1"/>
      <dgm:spPr/>
      <dgm:t>
        <a:bodyPr/>
        <a:lstStyle/>
        <a:p>
          <a:r>
            <a:rPr lang="it-IT" sz="900" b="1" dirty="0" smtClean="0">
              <a:latin typeface="Comic Sans MS" panose="030F0702030302020204" pitchFamily="66" charset="0"/>
            </a:rPr>
            <a:t>EVENTI E CELEBRAZIONI</a:t>
          </a:r>
          <a:endParaRPr lang="it-IT" sz="900" b="1" dirty="0">
            <a:latin typeface="Comic Sans MS" panose="030F0702030302020204" pitchFamily="66" charset="0"/>
          </a:endParaRPr>
        </a:p>
      </dgm:t>
    </dgm:pt>
    <dgm:pt modelId="{3CABC772-4B43-45B7-85C3-4C2A8ADEAB63}" type="parTrans" cxnId="{58AE80B8-8260-4D9F-A7F1-579A5455B2DD}">
      <dgm:prSet/>
      <dgm:spPr/>
      <dgm:t>
        <a:bodyPr/>
        <a:lstStyle/>
        <a:p>
          <a:endParaRPr lang="it-IT"/>
        </a:p>
      </dgm:t>
    </dgm:pt>
    <dgm:pt modelId="{EF4129E5-706B-457F-9ECB-CBDC2A4B3E8C}" type="sibTrans" cxnId="{58AE80B8-8260-4D9F-A7F1-579A5455B2DD}">
      <dgm:prSet/>
      <dgm:spPr/>
      <dgm:t>
        <a:bodyPr/>
        <a:lstStyle/>
        <a:p>
          <a:endParaRPr lang="it-IT"/>
        </a:p>
      </dgm:t>
    </dgm:pt>
    <dgm:pt modelId="{8F1F4163-AE8A-4C8F-813C-3BD37BD71226}">
      <dgm:prSet custT="1"/>
      <dgm:spPr/>
      <dgm:t>
        <a:bodyPr/>
        <a:lstStyle/>
        <a:p>
          <a:r>
            <a:rPr lang="it-IT" sz="900" b="1" dirty="0" smtClean="0">
              <a:latin typeface="Comic Sans MS" panose="030F0702030302020204" pitchFamily="66" charset="0"/>
            </a:rPr>
            <a:t>SICUREZZA</a:t>
          </a:r>
        </a:p>
        <a:p>
          <a:r>
            <a:rPr lang="it-IT" sz="900" b="1" dirty="0" smtClean="0">
              <a:latin typeface="Comic Sans MS" panose="030F0702030302020204" pitchFamily="66" charset="0"/>
            </a:rPr>
            <a:t>E</a:t>
          </a:r>
        </a:p>
        <a:p>
          <a:r>
            <a:rPr lang="it-IT" sz="900" b="1" dirty="0" smtClean="0">
              <a:latin typeface="Comic Sans MS" panose="030F0702030302020204" pitchFamily="66" charset="0"/>
            </a:rPr>
            <a:t>LEGALITA’</a:t>
          </a:r>
          <a:endParaRPr lang="it-IT" sz="900" b="1" dirty="0">
            <a:latin typeface="Comic Sans MS" panose="030F0702030302020204" pitchFamily="66" charset="0"/>
          </a:endParaRPr>
        </a:p>
      </dgm:t>
    </dgm:pt>
    <dgm:pt modelId="{4FFDCFD9-D7E5-4F83-BF5E-E475C369FDAC}" type="parTrans" cxnId="{5ACFCE77-2771-40B4-B72C-A6B2A868AB04}">
      <dgm:prSet/>
      <dgm:spPr/>
      <dgm:t>
        <a:bodyPr/>
        <a:lstStyle/>
        <a:p>
          <a:endParaRPr lang="it-IT"/>
        </a:p>
      </dgm:t>
    </dgm:pt>
    <dgm:pt modelId="{D8D90556-6419-4129-BF8F-EF4D2C248159}" type="sibTrans" cxnId="{5ACFCE77-2771-40B4-B72C-A6B2A868AB04}">
      <dgm:prSet/>
      <dgm:spPr/>
      <dgm:t>
        <a:bodyPr/>
        <a:lstStyle/>
        <a:p>
          <a:endParaRPr lang="it-IT"/>
        </a:p>
      </dgm:t>
    </dgm:pt>
    <dgm:pt modelId="{0F77FCF9-BA86-40E2-9238-975996E4D07A}">
      <dgm:prSet custT="1"/>
      <dgm:spPr/>
      <dgm:t>
        <a:bodyPr/>
        <a:lstStyle/>
        <a:p>
          <a:r>
            <a:rPr lang="it-IT" sz="900" b="1" dirty="0" smtClean="0">
              <a:latin typeface="Comic Sans MS" panose="030F0702030302020204" pitchFamily="66" charset="0"/>
            </a:rPr>
            <a:t>SPORTELLO D’ASCOLTO</a:t>
          </a:r>
          <a:endParaRPr lang="it-IT" sz="900" b="1" dirty="0">
            <a:latin typeface="Comic Sans MS" panose="030F0702030302020204" pitchFamily="66" charset="0"/>
          </a:endParaRPr>
        </a:p>
      </dgm:t>
    </dgm:pt>
    <dgm:pt modelId="{3DEDF787-3ED0-4C35-9F10-FFBCA1A3613F}" type="parTrans" cxnId="{9FF557E7-D8C8-456F-A8F5-B6B4AD15F2AF}">
      <dgm:prSet/>
      <dgm:spPr/>
      <dgm:t>
        <a:bodyPr/>
        <a:lstStyle/>
        <a:p>
          <a:endParaRPr lang="it-IT"/>
        </a:p>
      </dgm:t>
    </dgm:pt>
    <dgm:pt modelId="{6AD32964-E9FE-48A0-AE81-499C020D8751}" type="sibTrans" cxnId="{9FF557E7-D8C8-456F-A8F5-B6B4AD15F2AF}">
      <dgm:prSet/>
      <dgm:spPr/>
      <dgm:t>
        <a:bodyPr/>
        <a:lstStyle/>
        <a:p>
          <a:endParaRPr lang="it-IT"/>
        </a:p>
      </dgm:t>
    </dgm:pt>
    <dgm:pt modelId="{C324AFE3-2D4B-48E4-A516-B5F7F990BEF3}">
      <dgm:prSet custT="1"/>
      <dgm:spPr/>
      <dgm:t>
        <a:bodyPr/>
        <a:lstStyle/>
        <a:p>
          <a:r>
            <a:rPr lang="it-IT" sz="900" b="1" dirty="0" smtClean="0">
              <a:latin typeface="Comic Sans MS" panose="030F0702030302020204" pitchFamily="66" charset="0"/>
            </a:rPr>
            <a:t>L2</a:t>
          </a:r>
          <a:endParaRPr lang="it-IT" sz="900" b="1" dirty="0">
            <a:latin typeface="Comic Sans MS" panose="030F0702030302020204" pitchFamily="66" charset="0"/>
          </a:endParaRPr>
        </a:p>
      </dgm:t>
    </dgm:pt>
    <dgm:pt modelId="{0107A1E4-8011-4A68-818F-40598A5D91C4}" type="parTrans" cxnId="{7D5915DA-C04D-4453-BD63-8EF84E9DE193}">
      <dgm:prSet/>
      <dgm:spPr/>
      <dgm:t>
        <a:bodyPr/>
        <a:lstStyle/>
        <a:p>
          <a:endParaRPr lang="it-IT"/>
        </a:p>
      </dgm:t>
    </dgm:pt>
    <dgm:pt modelId="{ACA92942-ED91-4A34-B134-053455C5FD25}" type="sibTrans" cxnId="{7D5915DA-C04D-4453-BD63-8EF84E9DE193}">
      <dgm:prSet/>
      <dgm:spPr/>
      <dgm:t>
        <a:bodyPr/>
        <a:lstStyle/>
        <a:p>
          <a:endParaRPr lang="it-IT"/>
        </a:p>
      </dgm:t>
    </dgm:pt>
    <dgm:pt modelId="{41BCD435-791D-4DC9-95A0-55F71CB528A2}">
      <dgm:prSet custT="1"/>
      <dgm:spPr/>
      <dgm:t>
        <a:bodyPr/>
        <a:lstStyle/>
        <a:p>
          <a:r>
            <a:rPr lang="it-IT" sz="900" b="1" dirty="0" smtClean="0">
              <a:latin typeface="Comic Sans MS" panose="030F0702030302020204" pitchFamily="66" charset="0"/>
            </a:rPr>
            <a:t>ALTERNANZA SCUOLA LAVORO</a:t>
          </a:r>
          <a:endParaRPr lang="it-IT" sz="900" b="1" dirty="0">
            <a:latin typeface="Comic Sans MS" panose="030F0702030302020204" pitchFamily="66" charset="0"/>
          </a:endParaRPr>
        </a:p>
      </dgm:t>
    </dgm:pt>
    <dgm:pt modelId="{FCE40783-71DB-4FAC-9459-61C27A6D4BA8}" type="parTrans" cxnId="{F9BE32D7-96FF-4A0E-A2F9-66D8BCE2BF3D}">
      <dgm:prSet/>
      <dgm:spPr/>
      <dgm:t>
        <a:bodyPr/>
        <a:lstStyle/>
        <a:p>
          <a:endParaRPr lang="it-IT"/>
        </a:p>
      </dgm:t>
    </dgm:pt>
    <dgm:pt modelId="{22778EB5-A8D7-4FD5-AEEF-DD2B1F9767E4}" type="sibTrans" cxnId="{F9BE32D7-96FF-4A0E-A2F9-66D8BCE2BF3D}">
      <dgm:prSet/>
      <dgm:spPr/>
      <dgm:t>
        <a:bodyPr/>
        <a:lstStyle/>
        <a:p>
          <a:endParaRPr lang="it-IT"/>
        </a:p>
      </dgm:t>
    </dgm:pt>
    <dgm:pt modelId="{255C9151-A23D-446B-A44D-F58361E4DA8A}">
      <dgm:prSet custT="1"/>
      <dgm:spPr/>
      <dgm:t>
        <a:bodyPr/>
        <a:lstStyle/>
        <a:p>
          <a:r>
            <a:rPr lang="it-IT" sz="900" b="1" dirty="0" smtClean="0">
              <a:latin typeface="Comic Sans MS" panose="030F0702030302020204" pitchFamily="66" charset="0"/>
            </a:rPr>
            <a:t>INNOVAZIONE DIGITALE</a:t>
          </a:r>
          <a:endParaRPr lang="it-IT" sz="900" b="1" dirty="0">
            <a:latin typeface="Comic Sans MS" panose="030F0702030302020204" pitchFamily="66" charset="0"/>
          </a:endParaRPr>
        </a:p>
      </dgm:t>
    </dgm:pt>
    <dgm:pt modelId="{98C9945B-0A85-49F6-A313-EE4030BDA21F}" type="parTrans" cxnId="{7CE3CF31-0866-4A61-A1E5-0606A4946670}">
      <dgm:prSet/>
      <dgm:spPr/>
      <dgm:t>
        <a:bodyPr/>
        <a:lstStyle/>
        <a:p>
          <a:endParaRPr lang="it-IT"/>
        </a:p>
      </dgm:t>
    </dgm:pt>
    <dgm:pt modelId="{466CB27B-62CB-49B6-AC3D-92C992696493}" type="sibTrans" cxnId="{7CE3CF31-0866-4A61-A1E5-0606A4946670}">
      <dgm:prSet/>
      <dgm:spPr/>
      <dgm:t>
        <a:bodyPr/>
        <a:lstStyle/>
        <a:p>
          <a:endParaRPr lang="it-IT"/>
        </a:p>
      </dgm:t>
    </dgm:pt>
    <dgm:pt modelId="{39452386-04C6-4EA2-B388-610A45D1F8B8}">
      <dgm:prSet custT="1"/>
      <dgm:spPr/>
      <dgm:t>
        <a:bodyPr/>
        <a:lstStyle/>
        <a:p>
          <a:r>
            <a:rPr lang="it-IT" sz="900" b="1" dirty="0" smtClean="0">
              <a:latin typeface="Comic Sans MS" panose="030F0702030302020204" pitchFamily="66" charset="0"/>
            </a:rPr>
            <a:t>SALUTE</a:t>
          </a:r>
          <a:endParaRPr lang="it-IT" sz="900" b="1" dirty="0">
            <a:latin typeface="Comic Sans MS" panose="030F0702030302020204" pitchFamily="66" charset="0"/>
          </a:endParaRPr>
        </a:p>
      </dgm:t>
    </dgm:pt>
    <dgm:pt modelId="{518DA0A4-BC4F-45AC-8EF9-888FA25716C6}" type="parTrans" cxnId="{C354255D-E656-48D7-BDBE-57D8B9888561}">
      <dgm:prSet/>
      <dgm:spPr/>
      <dgm:t>
        <a:bodyPr/>
        <a:lstStyle/>
        <a:p>
          <a:endParaRPr lang="it-IT"/>
        </a:p>
      </dgm:t>
    </dgm:pt>
    <dgm:pt modelId="{C531C1CB-2567-470F-BAF7-BAC261F43006}" type="sibTrans" cxnId="{C354255D-E656-48D7-BDBE-57D8B9888561}">
      <dgm:prSet/>
      <dgm:spPr/>
      <dgm:t>
        <a:bodyPr/>
        <a:lstStyle/>
        <a:p>
          <a:endParaRPr lang="it-IT"/>
        </a:p>
      </dgm:t>
    </dgm:pt>
    <dgm:pt modelId="{63C23FB8-EB07-495A-B807-DA3AF130C6B4}">
      <dgm:prSet custT="1"/>
      <dgm:spPr/>
      <dgm:t>
        <a:bodyPr/>
        <a:lstStyle/>
        <a:p>
          <a:r>
            <a:rPr lang="it-IT" sz="900" b="1" dirty="0" smtClean="0">
              <a:latin typeface="Comic Sans MS" panose="030F0702030302020204" pitchFamily="66" charset="0"/>
            </a:rPr>
            <a:t>ORIENTAMENTO</a:t>
          </a:r>
          <a:endParaRPr lang="it-IT" sz="900" b="1" dirty="0">
            <a:latin typeface="Comic Sans MS" panose="030F0702030302020204" pitchFamily="66" charset="0"/>
          </a:endParaRPr>
        </a:p>
      </dgm:t>
    </dgm:pt>
    <dgm:pt modelId="{BBFCFEF4-6848-47F9-9F37-E5FD72B2EBB3}" type="parTrans" cxnId="{23C2BDE8-C7E1-4CBA-A49A-BCD359A2507C}">
      <dgm:prSet/>
      <dgm:spPr/>
      <dgm:t>
        <a:bodyPr/>
        <a:lstStyle/>
        <a:p>
          <a:endParaRPr lang="it-IT"/>
        </a:p>
      </dgm:t>
    </dgm:pt>
    <dgm:pt modelId="{0CA9FF9F-941A-490A-9CC3-55CA23230DB2}" type="sibTrans" cxnId="{23C2BDE8-C7E1-4CBA-A49A-BCD359A2507C}">
      <dgm:prSet/>
      <dgm:spPr/>
      <dgm:t>
        <a:bodyPr/>
        <a:lstStyle/>
        <a:p>
          <a:endParaRPr lang="it-IT"/>
        </a:p>
      </dgm:t>
    </dgm:pt>
    <dgm:pt modelId="{71E7B5FC-FB31-49DE-824E-0B5B8F614403}">
      <dgm:prSet custT="1"/>
      <dgm:spPr/>
      <dgm:t>
        <a:bodyPr/>
        <a:lstStyle/>
        <a:p>
          <a:r>
            <a:rPr lang="it-IT" sz="900" b="1" dirty="0" smtClean="0">
              <a:latin typeface="Comic Sans MS" panose="030F0702030302020204" pitchFamily="66" charset="0"/>
            </a:rPr>
            <a:t>FLESSIBILITA’</a:t>
          </a:r>
          <a:endParaRPr lang="it-IT" sz="900" b="1" dirty="0">
            <a:latin typeface="Comic Sans MS" panose="030F0702030302020204" pitchFamily="66" charset="0"/>
          </a:endParaRPr>
        </a:p>
      </dgm:t>
    </dgm:pt>
    <dgm:pt modelId="{E27B3334-79E7-4015-9574-F9175E3CC53F}" type="parTrans" cxnId="{9C99BB2E-5BB6-4D44-A3B1-05D1972781F5}">
      <dgm:prSet/>
      <dgm:spPr/>
      <dgm:t>
        <a:bodyPr/>
        <a:lstStyle/>
        <a:p>
          <a:endParaRPr lang="it-IT"/>
        </a:p>
      </dgm:t>
    </dgm:pt>
    <dgm:pt modelId="{0C427413-6F9E-41CD-86B6-D58618885302}" type="sibTrans" cxnId="{9C99BB2E-5BB6-4D44-A3B1-05D1972781F5}">
      <dgm:prSet/>
      <dgm:spPr/>
      <dgm:t>
        <a:bodyPr/>
        <a:lstStyle/>
        <a:p>
          <a:endParaRPr lang="it-IT"/>
        </a:p>
      </dgm:t>
    </dgm:pt>
    <dgm:pt modelId="{2B2D8770-6A01-4476-A973-ACAE6E96C79E}">
      <dgm:prSet custT="1"/>
      <dgm:spPr/>
      <dgm:t>
        <a:bodyPr/>
        <a:lstStyle/>
        <a:p>
          <a:r>
            <a:rPr lang="it-IT" sz="900" b="1" dirty="0" smtClean="0">
              <a:latin typeface="Comic Sans MS" panose="030F0702030302020204" pitchFamily="66" charset="0"/>
            </a:rPr>
            <a:t>SPORT E MOVIMENTO</a:t>
          </a:r>
          <a:endParaRPr lang="it-IT" sz="900" b="1" dirty="0">
            <a:latin typeface="Comic Sans MS" panose="030F0702030302020204" pitchFamily="66" charset="0"/>
          </a:endParaRPr>
        </a:p>
      </dgm:t>
    </dgm:pt>
    <dgm:pt modelId="{BDE6BC47-6727-4489-A6B4-8EE95FBF1857}" type="parTrans" cxnId="{D7A42569-610F-4BFC-A2FD-FC6E755BAC30}">
      <dgm:prSet/>
      <dgm:spPr/>
      <dgm:t>
        <a:bodyPr/>
        <a:lstStyle/>
        <a:p>
          <a:endParaRPr lang="it-IT"/>
        </a:p>
      </dgm:t>
    </dgm:pt>
    <dgm:pt modelId="{84AD2A90-86E5-4291-9EAB-B08197D8BFC3}" type="sibTrans" cxnId="{D7A42569-610F-4BFC-A2FD-FC6E755BAC30}">
      <dgm:prSet/>
      <dgm:spPr/>
      <dgm:t>
        <a:bodyPr/>
        <a:lstStyle/>
        <a:p>
          <a:endParaRPr lang="it-IT"/>
        </a:p>
      </dgm:t>
    </dgm:pt>
    <dgm:pt modelId="{D02D2C07-53B0-4C0D-8798-ABAC93163417}">
      <dgm:prSet custT="1"/>
      <dgm:spPr/>
      <dgm:t>
        <a:bodyPr/>
        <a:lstStyle/>
        <a:p>
          <a:r>
            <a:rPr lang="it-IT" sz="900" b="1" dirty="0" smtClean="0">
              <a:latin typeface="Comic Sans MS" panose="030F0702030302020204" pitchFamily="66" charset="0"/>
            </a:rPr>
            <a:t>OLIMPIADI</a:t>
          </a:r>
          <a:endParaRPr lang="it-IT" sz="900" b="1" dirty="0">
            <a:latin typeface="Comic Sans MS" panose="030F0702030302020204" pitchFamily="66" charset="0"/>
          </a:endParaRPr>
        </a:p>
      </dgm:t>
    </dgm:pt>
    <dgm:pt modelId="{DC37E58B-81DC-4A77-8045-3C4B15702805}" type="parTrans" cxnId="{62A09081-1A34-4798-89AA-2A14EA607A75}">
      <dgm:prSet/>
      <dgm:spPr/>
      <dgm:t>
        <a:bodyPr/>
        <a:lstStyle/>
        <a:p>
          <a:endParaRPr lang="it-IT"/>
        </a:p>
      </dgm:t>
    </dgm:pt>
    <dgm:pt modelId="{3EE69EE8-DB87-4B67-A875-9CE5CF78CDE3}" type="sibTrans" cxnId="{62A09081-1A34-4798-89AA-2A14EA607A75}">
      <dgm:prSet/>
      <dgm:spPr/>
      <dgm:t>
        <a:bodyPr/>
        <a:lstStyle/>
        <a:p>
          <a:endParaRPr lang="it-IT"/>
        </a:p>
      </dgm:t>
    </dgm:pt>
    <dgm:pt modelId="{25789FFA-B46F-4D1C-8EFB-2AA8E1797EAF}">
      <dgm:prSet custT="1"/>
      <dgm:spPr/>
      <dgm:t>
        <a:bodyPr/>
        <a:lstStyle/>
        <a:p>
          <a:r>
            <a:rPr lang="it-IT" sz="900" b="1" dirty="0" smtClean="0">
              <a:latin typeface="Comic Sans MS" panose="030F0702030302020204" pitchFamily="66" charset="0"/>
            </a:rPr>
            <a:t>FORMAZIONE</a:t>
          </a:r>
          <a:endParaRPr lang="it-IT" sz="900" b="1" dirty="0">
            <a:latin typeface="Comic Sans MS" panose="030F0702030302020204" pitchFamily="66" charset="0"/>
          </a:endParaRPr>
        </a:p>
      </dgm:t>
    </dgm:pt>
    <dgm:pt modelId="{66EA0282-3CA3-4657-892D-9FA3CDC42C0C}" type="parTrans" cxnId="{46673BEF-EAAE-4E83-B0AC-0A1342E67A04}">
      <dgm:prSet/>
      <dgm:spPr/>
      <dgm:t>
        <a:bodyPr/>
        <a:lstStyle/>
        <a:p>
          <a:endParaRPr lang="it-IT"/>
        </a:p>
      </dgm:t>
    </dgm:pt>
    <dgm:pt modelId="{C73D9D77-C0AD-47AC-8F32-3A1D1A4F065B}" type="sibTrans" cxnId="{46673BEF-EAAE-4E83-B0AC-0A1342E67A04}">
      <dgm:prSet/>
      <dgm:spPr/>
      <dgm:t>
        <a:bodyPr/>
        <a:lstStyle/>
        <a:p>
          <a:endParaRPr lang="it-IT"/>
        </a:p>
      </dgm:t>
    </dgm:pt>
    <dgm:pt modelId="{2B9E9AD9-B6D5-4AA1-A0A2-9887D38DB883}" type="pres">
      <dgm:prSet presAssocID="{CD40EFD2-9A5B-4894-B3B4-EAF4B38B1A2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5929054-5EC4-416B-AE34-F6FB8B476BD0}" type="pres">
      <dgm:prSet presAssocID="{7B16C708-9245-4D3F-BFE8-8222AE6B573A}" presName="centerShape" presStyleLbl="node0" presStyleIdx="0" presStyleCnt="1"/>
      <dgm:spPr/>
      <dgm:t>
        <a:bodyPr/>
        <a:lstStyle/>
        <a:p>
          <a:endParaRPr lang="it-IT"/>
        </a:p>
      </dgm:t>
    </dgm:pt>
    <dgm:pt modelId="{975C253B-92B0-4D84-B121-15D90EE361B0}" type="pres">
      <dgm:prSet presAssocID="{6E8EC84C-3976-4319-B24C-0648D6C4B40B}" presName="Name9" presStyleLbl="parChTrans1D2" presStyleIdx="0" presStyleCnt="15"/>
      <dgm:spPr/>
      <dgm:t>
        <a:bodyPr/>
        <a:lstStyle/>
        <a:p>
          <a:endParaRPr lang="it-IT"/>
        </a:p>
      </dgm:t>
    </dgm:pt>
    <dgm:pt modelId="{F3AFA473-4EE4-4420-89B9-DD4A4AC7FC4C}" type="pres">
      <dgm:prSet presAssocID="{6E8EC84C-3976-4319-B24C-0648D6C4B40B}" presName="connTx" presStyleLbl="parChTrans1D2" presStyleIdx="0" presStyleCnt="15"/>
      <dgm:spPr/>
      <dgm:t>
        <a:bodyPr/>
        <a:lstStyle/>
        <a:p>
          <a:endParaRPr lang="it-IT"/>
        </a:p>
      </dgm:t>
    </dgm:pt>
    <dgm:pt modelId="{86201B6D-989D-4120-807C-6E429598880F}" type="pres">
      <dgm:prSet presAssocID="{63C7A343-2FAD-4BA2-B5CA-CE13EA55218E}" presName="node" presStyleLbl="node1" presStyleIdx="0" presStyleCnt="15" custScaleX="178034" custScaleY="96235" custRadScaleRad="94367" custRadScaleInc="3295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3320DE2-AA1E-4E2D-968D-2910CC7387D2}" type="pres">
      <dgm:prSet presAssocID="{882BFD9A-66C1-4F94-87FC-39179EC9029B}" presName="Name9" presStyleLbl="parChTrans1D2" presStyleIdx="1" presStyleCnt="15"/>
      <dgm:spPr/>
      <dgm:t>
        <a:bodyPr/>
        <a:lstStyle/>
        <a:p>
          <a:endParaRPr lang="it-IT"/>
        </a:p>
      </dgm:t>
    </dgm:pt>
    <dgm:pt modelId="{4C6C7B99-5BE5-4CB9-A713-2E736A91EAE4}" type="pres">
      <dgm:prSet presAssocID="{882BFD9A-66C1-4F94-87FC-39179EC9029B}" presName="connTx" presStyleLbl="parChTrans1D2" presStyleIdx="1" presStyleCnt="15"/>
      <dgm:spPr/>
      <dgm:t>
        <a:bodyPr/>
        <a:lstStyle/>
        <a:p>
          <a:endParaRPr lang="it-IT"/>
        </a:p>
      </dgm:t>
    </dgm:pt>
    <dgm:pt modelId="{CF559D4F-0F33-4EA7-AEA0-8AA5401FBB91}" type="pres">
      <dgm:prSet presAssocID="{47DF626E-D624-4411-AD08-1CF5B1CDC1FB}" presName="node" presStyleLbl="node1" presStyleIdx="1" presStyleCnt="15" custScaleX="178034" custScaleY="96235" custRadScaleRad="88303" custRadScaleInc="9026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6B5EE8E-81A4-453E-99FA-8CE0EC45E803}" type="pres">
      <dgm:prSet presAssocID="{720D2C97-EBB2-459D-84A2-52BC3B5DC714}" presName="Name9" presStyleLbl="parChTrans1D2" presStyleIdx="2" presStyleCnt="15"/>
      <dgm:spPr/>
      <dgm:t>
        <a:bodyPr/>
        <a:lstStyle/>
        <a:p>
          <a:endParaRPr lang="it-IT"/>
        </a:p>
      </dgm:t>
    </dgm:pt>
    <dgm:pt modelId="{856B485B-1665-48D8-B721-ECFCCC8BB376}" type="pres">
      <dgm:prSet presAssocID="{720D2C97-EBB2-459D-84A2-52BC3B5DC714}" presName="connTx" presStyleLbl="parChTrans1D2" presStyleIdx="2" presStyleCnt="15"/>
      <dgm:spPr/>
      <dgm:t>
        <a:bodyPr/>
        <a:lstStyle/>
        <a:p>
          <a:endParaRPr lang="it-IT"/>
        </a:p>
      </dgm:t>
    </dgm:pt>
    <dgm:pt modelId="{6440D75C-734F-4653-9B6F-883CE2FC3E1C}" type="pres">
      <dgm:prSet presAssocID="{36336D2E-F9CD-425B-9254-EB5E84B1E85D}" presName="node" presStyleLbl="node1" presStyleIdx="2" presStyleCnt="15" custScaleX="178034" custScaleY="96235" custRadScaleRad="100306" custRadScaleInc="10444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CB84A92-B520-4269-A743-76252D6F18C1}" type="pres">
      <dgm:prSet presAssocID="{4FFDCFD9-D7E5-4F83-BF5E-E475C369FDAC}" presName="Name9" presStyleLbl="parChTrans1D2" presStyleIdx="3" presStyleCnt="15"/>
      <dgm:spPr/>
      <dgm:t>
        <a:bodyPr/>
        <a:lstStyle/>
        <a:p>
          <a:endParaRPr lang="it-IT"/>
        </a:p>
      </dgm:t>
    </dgm:pt>
    <dgm:pt modelId="{EFA20F90-F9FD-452A-9DB5-B226680F3ECF}" type="pres">
      <dgm:prSet presAssocID="{4FFDCFD9-D7E5-4F83-BF5E-E475C369FDAC}" presName="connTx" presStyleLbl="parChTrans1D2" presStyleIdx="3" presStyleCnt="15"/>
      <dgm:spPr/>
      <dgm:t>
        <a:bodyPr/>
        <a:lstStyle/>
        <a:p>
          <a:endParaRPr lang="it-IT"/>
        </a:p>
      </dgm:t>
    </dgm:pt>
    <dgm:pt modelId="{2D8B7D25-1051-4F07-92E4-305E17E506CA}" type="pres">
      <dgm:prSet presAssocID="{8F1F4163-AE8A-4C8F-813C-3BD37BD71226}" presName="node" presStyleLbl="node1" presStyleIdx="3" presStyleCnt="15" custScaleX="178034" custScaleY="96235" custRadScaleRad="104305" custRadScaleInc="7196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9AD0FF8-F6E4-4F09-B1C8-6BDD73BCAD03}" type="pres">
      <dgm:prSet presAssocID="{98C9945B-0A85-49F6-A313-EE4030BDA21F}" presName="Name9" presStyleLbl="parChTrans1D2" presStyleIdx="4" presStyleCnt="15"/>
      <dgm:spPr/>
      <dgm:t>
        <a:bodyPr/>
        <a:lstStyle/>
        <a:p>
          <a:endParaRPr lang="it-IT"/>
        </a:p>
      </dgm:t>
    </dgm:pt>
    <dgm:pt modelId="{AF6E01D6-73D4-4C82-B308-8D9479785DB1}" type="pres">
      <dgm:prSet presAssocID="{98C9945B-0A85-49F6-A313-EE4030BDA21F}" presName="connTx" presStyleLbl="parChTrans1D2" presStyleIdx="4" presStyleCnt="15"/>
      <dgm:spPr/>
      <dgm:t>
        <a:bodyPr/>
        <a:lstStyle/>
        <a:p>
          <a:endParaRPr lang="it-IT"/>
        </a:p>
      </dgm:t>
    </dgm:pt>
    <dgm:pt modelId="{4E3DFA1C-7BF8-403C-B5AE-102D7F03E322}" type="pres">
      <dgm:prSet presAssocID="{255C9151-A23D-446B-A44D-F58361E4DA8A}" presName="node" presStyleLbl="node1" presStyleIdx="4" presStyleCnt="15" custScaleX="178034" custScaleY="96235" custRadScaleRad="101691" custRadScaleInc="1487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4C9F893-CD1E-4892-8CB5-914E4EE16DC4}" type="pres">
      <dgm:prSet presAssocID="{BDE6BC47-6727-4489-A6B4-8EE95FBF1857}" presName="Name9" presStyleLbl="parChTrans1D2" presStyleIdx="5" presStyleCnt="15"/>
      <dgm:spPr/>
      <dgm:t>
        <a:bodyPr/>
        <a:lstStyle/>
        <a:p>
          <a:endParaRPr lang="it-IT"/>
        </a:p>
      </dgm:t>
    </dgm:pt>
    <dgm:pt modelId="{6049EBD5-3583-444B-8882-7A4628C54E99}" type="pres">
      <dgm:prSet presAssocID="{BDE6BC47-6727-4489-A6B4-8EE95FBF1857}" presName="connTx" presStyleLbl="parChTrans1D2" presStyleIdx="5" presStyleCnt="15"/>
      <dgm:spPr/>
      <dgm:t>
        <a:bodyPr/>
        <a:lstStyle/>
        <a:p>
          <a:endParaRPr lang="it-IT"/>
        </a:p>
      </dgm:t>
    </dgm:pt>
    <dgm:pt modelId="{74FBD067-0614-43A5-909B-6B9C1DF5EE63}" type="pres">
      <dgm:prSet presAssocID="{2B2D8770-6A01-4476-A973-ACAE6E96C79E}" presName="node" presStyleLbl="node1" presStyleIdx="5" presStyleCnt="15" custScaleX="178034" custScaleY="96235" custRadScaleRad="106806" custRadScaleInc="-3046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46985CB-15F8-4AFE-AFFA-C8E89A996F4E}" type="pres">
      <dgm:prSet presAssocID="{518DA0A4-BC4F-45AC-8EF9-888FA25716C6}" presName="Name9" presStyleLbl="parChTrans1D2" presStyleIdx="6" presStyleCnt="15"/>
      <dgm:spPr/>
      <dgm:t>
        <a:bodyPr/>
        <a:lstStyle/>
        <a:p>
          <a:endParaRPr lang="it-IT"/>
        </a:p>
      </dgm:t>
    </dgm:pt>
    <dgm:pt modelId="{3B1EBE50-0402-4B69-B2E4-E7A94F80A936}" type="pres">
      <dgm:prSet presAssocID="{518DA0A4-BC4F-45AC-8EF9-888FA25716C6}" presName="connTx" presStyleLbl="parChTrans1D2" presStyleIdx="6" presStyleCnt="15"/>
      <dgm:spPr/>
      <dgm:t>
        <a:bodyPr/>
        <a:lstStyle/>
        <a:p>
          <a:endParaRPr lang="it-IT"/>
        </a:p>
      </dgm:t>
    </dgm:pt>
    <dgm:pt modelId="{A9E24D47-95D5-46D9-9FE3-9D6BDD5601D5}" type="pres">
      <dgm:prSet presAssocID="{39452386-04C6-4EA2-B388-610A45D1F8B8}" presName="node" presStyleLbl="node1" presStyleIdx="6" presStyleCnt="15" custScaleX="178034" custScaleY="96235" custRadScaleRad="104437" custRadScaleInc="-4975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E34CD7A-C32C-4BB9-A55B-95EDE22395E9}" type="pres">
      <dgm:prSet presAssocID="{E27B3334-79E7-4015-9574-F9175E3CC53F}" presName="Name9" presStyleLbl="parChTrans1D2" presStyleIdx="7" presStyleCnt="15"/>
      <dgm:spPr/>
      <dgm:t>
        <a:bodyPr/>
        <a:lstStyle/>
        <a:p>
          <a:endParaRPr lang="it-IT"/>
        </a:p>
      </dgm:t>
    </dgm:pt>
    <dgm:pt modelId="{F3E6FABB-3354-4F57-AE43-BEE57CA9757D}" type="pres">
      <dgm:prSet presAssocID="{E27B3334-79E7-4015-9574-F9175E3CC53F}" presName="connTx" presStyleLbl="parChTrans1D2" presStyleIdx="7" presStyleCnt="15"/>
      <dgm:spPr/>
      <dgm:t>
        <a:bodyPr/>
        <a:lstStyle/>
        <a:p>
          <a:endParaRPr lang="it-IT"/>
        </a:p>
      </dgm:t>
    </dgm:pt>
    <dgm:pt modelId="{B774A0DE-3E31-4F7B-BA64-200C8B63EBA1}" type="pres">
      <dgm:prSet presAssocID="{71E7B5FC-FB31-49DE-824E-0B5B8F614403}" presName="node" presStyleLbl="node1" presStyleIdx="7" presStyleCnt="15" custScaleX="178034" custScaleY="96235" custRadScaleRad="101680" custRadScaleInc="-1127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FDE2860-A4F7-4140-906B-EF69209BD955}" type="pres">
      <dgm:prSet presAssocID="{BBFCFEF4-6848-47F9-9F37-E5FD72B2EBB3}" presName="Name9" presStyleLbl="parChTrans1D2" presStyleIdx="8" presStyleCnt="15"/>
      <dgm:spPr/>
      <dgm:t>
        <a:bodyPr/>
        <a:lstStyle/>
        <a:p>
          <a:endParaRPr lang="it-IT"/>
        </a:p>
      </dgm:t>
    </dgm:pt>
    <dgm:pt modelId="{9FB6DC95-14A6-4FFC-A6FA-3AC2440523D2}" type="pres">
      <dgm:prSet presAssocID="{BBFCFEF4-6848-47F9-9F37-E5FD72B2EBB3}" presName="connTx" presStyleLbl="parChTrans1D2" presStyleIdx="8" presStyleCnt="15"/>
      <dgm:spPr/>
      <dgm:t>
        <a:bodyPr/>
        <a:lstStyle/>
        <a:p>
          <a:endParaRPr lang="it-IT"/>
        </a:p>
      </dgm:t>
    </dgm:pt>
    <dgm:pt modelId="{52552996-3169-4EE5-BAC1-FBB37E74B1B2}" type="pres">
      <dgm:prSet presAssocID="{63C23FB8-EB07-495A-B807-DA3AF130C6B4}" presName="node" presStyleLbl="node1" presStyleIdx="8" presStyleCnt="15" custScaleX="210712" custScaleY="96235" custRadScaleRad="106233" custRadScaleInc="743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1794A54-9BE3-432C-BC0E-67E6BAFC98AE}" type="pres">
      <dgm:prSet presAssocID="{FCE40783-71DB-4FAC-9459-61C27A6D4BA8}" presName="Name9" presStyleLbl="parChTrans1D2" presStyleIdx="9" presStyleCnt="15"/>
      <dgm:spPr/>
      <dgm:t>
        <a:bodyPr/>
        <a:lstStyle/>
        <a:p>
          <a:endParaRPr lang="it-IT"/>
        </a:p>
      </dgm:t>
    </dgm:pt>
    <dgm:pt modelId="{AC483885-D8C5-49AF-AC6C-58049598CE83}" type="pres">
      <dgm:prSet presAssocID="{FCE40783-71DB-4FAC-9459-61C27A6D4BA8}" presName="connTx" presStyleLbl="parChTrans1D2" presStyleIdx="9" presStyleCnt="15"/>
      <dgm:spPr/>
      <dgm:t>
        <a:bodyPr/>
        <a:lstStyle/>
        <a:p>
          <a:endParaRPr lang="it-IT"/>
        </a:p>
      </dgm:t>
    </dgm:pt>
    <dgm:pt modelId="{A6D0232E-5A11-41F4-8C39-DBAB81F49CC0}" type="pres">
      <dgm:prSet presAssocID="{41BCD435-791D-4DC9-95A0-55F71CB528A2}" presName="node" presStyleLbl="node1" presStyleIdx="9" presStyleCnt="15" custScaleX="178034" custScaleY="96235" custRadScaleRad="102507" custRadScaleInc="8796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3710763-4436-4829-A5D2-9C763016BA8A}" type="pres">
      <dgm:prSet presAssocID="{0107A1E4-8011-4A68-818F-40598A5D91C4}" presName="Name9" presStyleLbl="parChTrans1D2" presStyleIdx="10" presStyleCnt="15"/>
      <dgm:spPr/>
      <dgm:t>
        <a:bodyPr/>
        <a:lstStyle/>
        <a:p>
          <a:endParaRPr lang="it-IT"/>
        </a:p>
      </dgm:t>
    </dgm:pt>
    <dgm:pt modelId="{823C6F6B-A7EC-4DA0-807D-A1381F87A665}" type="pres">
      <dgm:prSet presAssocID="{0107A1E4-8011-4A68-818F-40598A5D91C4}" presName="connTx" presStyleLbl="parChTrans1D2" presStyleIdx="10" presStyleCnt="15"/>
      <dgm:spPr/>
      <dgm:t>
        <a:bodyPr/>
        <a:lstStyle/>
        <a:p>
          <a:endParaRPr lang="it-IT"/>
        </a:p>
      </dgm:t>
    </dgm:pt>
    <dgm:pt modelId="{96F9113A-53F8-4497-9A43-8C675F7D0039}" type="pres">
      <dgm:prSet presAssocID="{C324AFE3-2D4B-48E4-A516-B5F7F990BEF3}" presName="node" presStyleLbl="node1" presStyleIdx="10" presStyleCnt="15" custScaleX="178034" custScaleY="96235" custRadScaleRad="101880" custRadScaleInc="6605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25CC6D5-1DAD-4585-AF55-DD1FFA6EA571}" type="pres">
      <dgm:prSet presAssocID="{3DEDF787-3ED0-4C35-9F10-FFBCA1A3613F}" presName="Name9" presStyleLbl="parChTrans1D2" presStyleIdx="11" presStyleCnt="15"/>
      <dgm:spPr/>
      <dgm:t>
        <a:bodyPr/>
        <a:lstStyle/>
        <a:p>
          <a:endParaRPr lang="it-IT"/>
        </a:p>
      </dgm:t>
    </dgm:pt>
    <dgm:pt modelId="{F5C91DD8-6BF6-4362-9878-5381C27F28F7}" type="pres">
      <dgm:prSet presAssocID="{3DEDF787-3ED0-4C35-9F10-FFBCA1A3613F}" presName="connTx" presStyleLbl="parChTrans1D2" presStyleIdx="11" presStyleCnt="15"/>
      <dgm:spPr/>
      <dgm:t>
        <a:bodyPr/>
        <a:lstStyle/>
        <a:p>
          <a:endParaRPr lang="it-IT"/>
        </a:p>
      </dgm:t>
    </dgm:pt>
    <dgm:pt modelId="{F34B6975-4FDF-4AC0-BA17-546C04CC67CB}" type="pres">
      <dgm:prSet presAssocID="{0F77FCF9-BA86-40E2-9238-975996E4D07A}" presName="node" presStyleLbl="node1" presStyleIdx="11" presStyleCnt="15" custScaleX="178034" custScaleY="96235" custRadScaleRad="101654" custRadScaleInc="1658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E922D4B-D6B8-4D68-A894-914A43FA28C8}" type="pres">
      <dgm:prSet presAssocID="{3CABC772-4B43-45B7-85C3-4C2A8ADEAB63}" presName="Name9" presStyleLbl="parChTrans1D2" presStyleIdx="12" presStyleCnt="15"/>
      <dgm:spPr/>
      <dgm:t>
        <a:bodyPr/>
        <a:lstStyle/>
        <a:p>
          <a:endParaRPr lang="it-IT"/>
        </a:p>
      </dgm:t>
    </dgm:pt>
    <dgm:pt modelId="{DB5E81C4-FC22-4561-A59E-42320DB375B1}" type="pres">
      <dgm:prSet presAssocID="{3CABC772-4B43-45B7-85C3-4C2A8ADEAB63}" presName="connTx" presStyleLbl="parChTrans1D2" presStyleIdx="12" presStyleCnt="15"/>
      <dgm:spPr/>
      <dgm:t>
        <a:bodyPr/>
        <a:lstStyle/>
        <a:p>
          <a:endParaRPr lang="it-IT"/>
        </a:p>
      </dgm:t>
    </dgm:pt>
    <dgm:pt modelId="{5D708957-726A-4440-9F4F-6C50BB1F3BEF}" type="pres">
      <dgm:prSet presAssocID="{265F5686-AAB1-4660-9904-D7D4C2A61A8A}" presName="node" presStyleLbl="node1" presStyleIdx="12" presStyleCnt="15" custScaleX="178034" custScaleY="96235" custRadScaleRad="98863" custRadScaleInc="-1794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46F39D1-479C-4566-A687-059AD516ED5F}" type="pres">
      <dgm:prSet presAssocID="{DC37E58B-81DC-4A77-8045-3C4B15702805}" presName="Name9" presStyleLbl="parChTrans1D2" presStyleIdx="13" presStyleCnt="15"/>
      <dgm:spPr/>
      <dgm:t>
        <a:bodyPr/>
        <a:lstStyle/>
        <a:p>
          <a:endParaRPr lang="it-IT"/>
        </a:p>
      </dgm:t>
    </dgm:pt>
    <dgm:pt modelId="{788EFC2B-385B-4396-B786-0597ADED25D2}" type="pres">
      <dgm:prSet presAssocID="{DC37E58B-81DC-4A77-8045-3C4B15702805}" presName="connTx" presStyleLbl="parChTrans1D2" presStyleIdx="13" presStyleCnt="15"/>
      <dgm:spPr/>
      <dgm:t>
        <a:bodyPr/>
        <a:lstStyle/>
        <a:p>
          <a:endParaRPr lang="it-IT"/>
        </a:p>
      </dgm:t>
    </dgm:pt>
    <dgm:pt modelId="{4DAEBF7C-C987-4E8B-9166-FFFC574FA081}" type="pres">
      <dgm:prSet presAssocID="{D02D2C07-53B0-4C0D-8798-ABAC93163417}" presName="node" presStyleLbl="node1" presStyleIdx="13" presStyleCnt="15" custScaleX="178034" custScaleY="96235" custRadScaleRad="100959" custRadScaleInc="-5894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4853F47-848E-48BE-A352-687197E4189C}" type="pres">
      <dgm:prSet presAssocID="{66EA0282-3CA3-4657-892D-9FA3CDC42C0C}" presName="Name9" presStyleLbl="parChTrans1D2" presStyleIdx="14" presStyleCnt="15"/>
      <dgm:spPr/>
      <dgm:t>
        <a:bodyPr/>
        <a:lstStyle/>
        <a:p>
          <a:endParaRPr lang="it-IT"/>
        </a:p>
      </dgm:t>
    </dgm:pt>
    <dgm:pt modelId="{62B0B880-01D2-413B-80CE-30EB76856BC2}" type="pres">
      <dgm:prSet presAssocID="{66EA0282-3CA3-4657-892D-9FA3CDC42C0C}" presName="connTx" presStyleLbl="parChTrans1D2" presStyleIdx="14" presStyleCnt="15"/>
      <dgm:spPr/>
      <dgm:t>
        <a:bodyPr/>
        <a:lstStyle/>
        <a:p>
          <a:endParaRPr lang="it-IT"/>
        </a:p>
      </dgm:t>
    </dgm:pt>
    <dgm:pt modelId="{D93E0039-93E3-45A8-917F-99328185BBE2}" type="pres">
      <dgm:prSet presAssocID="{25789FFA-B46F-4D1C-8EFB-2AA8E1797EAF}" presName="node" presStyleLbl="node1" presStyleIdx="14" presStyleCnt="15" custScaleX="178034" custScaleY="96235" custRadScaleRad="98146" custRadScaleInc="-5769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9BE32D7-96FF-4A0E-A2F9-66D8BCE2BF3D}" srcId="{7B16C708-9245-4D3F-BFE8-8222AE6B573A}" destId="{41BCD435-791D-4DC9-95A0-55F71CB528A2}" srcOrd="9" destOrd="0" parTransId="{FCE40783-71DB-4FAC-9459-61C27A6D4BA8}" sibTransId="{22778EB5-A8D7-4FD5-AEEF-DD2B1F9767E4}"/>
    <dgm:cxn modelId="{CEEF11E6-1D44-41E1-9C0D-CD21DCE8D86D}" type="presOf" srcId="{3DEDF787-3ED0-4C35-9F10-FFBCA1A3613F}" destId="{F5C91DD8-6BF6-4362-9878-5381C27F28F7}" srcOrd="1" destOrd="0" presId="urn:microsoft.com/office/officeart/2005/8/layout/radial1"/>
    <dgm:cxn modelId="{FB25862A-EFCA-4637-B2D7-01599691BD1C}" type="presOf" srcId="{63C7A343-2FAD-4BA2-B5CA-CE13EA55218E}" destId="{86201B6D-989D-4120-807C-6E429598880F}" srcOrd="0" destOrd="0" presId="urn:microsoft.com/office/officeart/2005/8/layout/radial1"/>
    <dgm:cxn modelId="{1BBB1C50-8216-4ADD-9C8F-750343D0952E}" type="presOf" srcId="{720D2C97-EBB2-459D-84A2-52BC3B5DC714}" destId="{66B5EE8E-81A4-453E-99FA-8CE0EC45E803}" srcOrd="0" destOrd="0" presId="urn:microsoft.com/office/officeart/2005/8/layout/radial1"/>
    <dgm:cxn modelId="{BF1FD328-7454-441F-90C5-03E6ABE90FC4}" type="presOf" srcId="{E27B3334-79E7-4015-9574-F9175E3CC53F}" destId="{F3E6FABB-3354-4F57-AE43-BEE57CA9757D}" srcOrd="1" destOrd="0" presId="urn:microsoft.com/office/officeart/2005/8/layout/radial1"/>
    <dgm:cxn modelId="{526A4F65-CFF8-49DF-87B4-E06DD3A5EDBD}" type="presOf" srcId="{66EA0282-3CA3-4657-892D-9FA3CDC42C0C}" destId="{62B0B880-01D2-413B-80CE-30EB76856BC2}" srcOrd="1" destOrd="0" presId="urn:microsoft.com/office/officeart/2005/8/layout/radial1"/>
    <dgm:cxn modelId="{76F35301-49B1-4002-8A9B-4243595F7879}" srcId="{CD40EFD2-9A5B-4894-B3B4-EAF4B38B1A21}" destId="{7B16C708-9245-4D3F-BFE8-8222AE6B573A}" srcOrd="0" destOrd="0" parTransId="{5B34DA4B-BD5A-4079-95CD-D900BA6A40A1}" sibTransId="{CDD7A599-3DF3-4E4D-8D10-74CB595807DF}"/>
    <dgm:cxn modelId="{7D5915DA-C04D-4453-BD63-8EF84E9DE193}" srcId="{7B16C708-9245-4D3F-BFE8-8222AE6B573A}" destId="{C324AFE3-2D4B-48E4-A516-B5F7F990BEF3}" srcOrd="10" destOrd="0" parTransId="{0107A1E4-8011-4A68-818F-40598A5D91C4}" sibTransId="{ACA92942-ED91-4A34-B134-053455C5FD25}"/>
    <dgm:cxn modelId="{E922A4E9-96F5-46E4-9F88-2BA0CFD51583}" srcId="{7B16C708-9245-4D3F-BFE8-8222AE6B573A}" destId="{36336D2E-F9CD-425B-9254-EB5E84B1E85D}" srcOrd="2" destOrd="0" parTransId="{720D2C97-EBB2-459D-84A2-52BC3B5DC714}" sibTransId="{38B7DEFE-BEA8-4FBB-9356-167BF729B028}"/>
    <dgm:cxn modelId="{CA2F09C4-8283-465A-9AD3-60831F228C59}" type="presOf" srcId="{0F77FCF9-BA86-40E2-9238-975996E4D07A}" destId="{F34B6975-4FDF-4AC0-BA17-546C04CC67CB}" srcOrd="0" destOrd="0" presId="urn:microsoft.com/office/officeart/2005/8/layout/radial1"/>
    <dgm:cxn modelId="{E97145FE-260A-47B3-A2C3-FBFC0223CDB3}" type="presOf" srcId="{265F5686-AAB1-4660-9904-D7D4C2A61A8A}" destId="{5D708957-726A-4440-9F4F-6C50BB1F3BEF}" srcOrd="0" destOrd="0" presId="urn:microsoft.com/office/officeart/2005/8/layout/radial1"/>
    <dgm:cxn modelId="{23C2BDE8-C7E1-4CBA-A49A-BCD359A2507C}" srcId="{7B16C708-9245-4D3F-BFE8-8222AE6B573A}" destId="{63C23FB8-EB07-495A-B807-DA3AF130C6B4}" srcOrd="8" destOrd="0" parTransId="{BBFCFEF4-6848-47F9-9F37-E5FD72B2EBB3}" sibTransId="{0CA9FF9F-941A-490A-9CC3-55CA23230DB2}"/>
    <dgm:cxn modelId="{6B658BD4-E5E9-4239-9C0D-6F006546E9CC}" type="presOf" srcId="{3DEDF787-3ED0-4C35-9F10-FFBCA1A3613F}" destId="{625CC6D5-1DAD-4585-AF55-DD1FFA6EA571}" srcOrd="0" destOrd="0" presId="urn:microsoft.com/office/officeart/2005/8/layout/radial1"/>
    <dgm:cxn modelId="{B5D236AF-A668-4B44-8CFE-92CECC2EFDD9}" type="presOf" srcId="{3CABC772-4B43-45B7-85C3-4C2A8ADEAB63}" destId="{DB5E81C4-FC22-4561-A59E-42320DB375B1}" srcOrd="1" destOrd="0" presId="urn:microsoft.com/office/officeart/2005/8/layout/radial1"/>
    <dgm:cxn modelId="{EF49AA62-4734-4B2B-8059-632187D53969}" type="presOf" srcId="{25789FFA-B46F-4D1C-8EFB-2AA8E1797EAF}" destId="{D93E0039-93E3-45A8-917F-99328185BBE2}" srcOrd="0" destOrd="0" presId="urn:microsoft.com/office/officeart/2005/8/layout/radial1"/>
    <dgm:cxn modelId="{36C2FFC1-5B4A-4064-BAB4-0A942EB506DD}" type="presOf" srcId="{FCE40783-71DB-4FAC-9459-61C27A6D4BA8}" destId="{01794A54-9BE3-432C-BC0E-67E6BAFC98AE}" srcOrd="0" destOrd="0" presId="urn:microsoft.com/office/officeart/2005/8/layout/radial1"/>
    <dgm:cxn modelId="{7CBCB4AF-8292-467F-8687-0E13FC1B6DCB}" type="presOf" srcId="{FCE40783-71DB-4FAC-9459-61C27A6D4BA8}" destId="{AC483885-D8C5-49AF-AC6C-58049598CE83}" srcOrd="1" destOrd="0" presId="urn:microsoft.com/office/officeart/2005/8/layout/radial1"/>
    <dgm:cxn modelId="{C0791C20-90F0-415F-A5E5-BE2FEC90F15D}" type="presOf" srcId="{6E8EC84C-3976-4319-B24C-0648D6C4B40B}" destId="{975C253B-92B0-4D84-B121-15D90EE361B0}" srcOrd="0" destOrd="0" presId="urn:microsoft.com/office/officeart/2005/8/layout/radial1"/>
    <dgm:cxn modelId="{9C99BB2E-5BB6-4D44-A3B1-05D1972781F5}" srcId="{7B16C708-9245-4D3F-BFE8-8222AE6B573A}" destId="{71E7B5FC-FB31-49DE-824E-0B5B8F614403}" srcOrd="7" destOrd="0" parTransId="{E27B3334-79E7-4015-9574-F9175E3CC53F}" sibTransId="{0C427413-6F9E-41CD-86B6-D58618885302}"/>
    <dgm:cxn modelId="{46673BEF-EAAE-4E83-B0AC-0A1342E67A04}" srcId="{7B16C708-9245-4D3F-BFE8-8222AE6B573A}" destId="{25789FFA-B46F-4D1C-8EFB-2AA8E1797EAF}" srcOrd="14" destOrd="0" parTransId="{66EA0282-3CA3-4657-892D-9FA3CDC42C0C}" sibTransId="{C73D9D77-C0AD-47AC-8F32-3A1D1A4F065B}"/>
    <dgm:cxn modelId="{80FE70A1-F69A-42A9-B358-1DC928DF4FA3}" type="presOf" srcId="{7B16C708-9245-4D3F-BFE8-8222AE6B573A}" destId="{65929054-5EC4-416B-AE34-F6FB8B476BD0}" srcOrd="0" destOrd="0" presId="urn:microsoft.com/office/officeart/2005/8/layout/radial1"/>
    <dgm:cxn modelId="{23CD0D8B-CB4B-40BB-9ACE-CE72A9F670AF}" type="presOf" srcId="{66EA0282-3CA3-4657-892D-9FA3CDC42C0C}" destId="{34853F47-848E-48BE-A352-687197E4189C}" srcOrd="0" destOrd="0" presId="urn:microsoft.com/office/officeart/2005/8/layout/radial1"/>
    <dgm:cxn modelId="{9A14ADF7-E685-4AB2-862E-09EE1A697FF0}" type="presOf" srcId="{71E7B5FC-FB31-49DE-824E-0B5B8F614403}" destId="{B774A0DE-3E31-4F7B-BA64-200C8B63EBA1}" srcOrd="0" destOrd="0" presId="urn:microsoft.com/office/officeart/2005/8/layout/radial1"/>
    <dgm:cxn modelId="{1897D4F1-FFEB-4E6E-B383-F4835446EB56}" type="presOf" srcId="{882BFD9A-66C1-4F94-87FC-39179EC9029B}" destId="{4C6C7B99-5BE5-4CB9-A713-2E736A91EAE4}" srcOrd="1" destOrd="0" presId="urn:microsoft.com/office/officeart/2005/8/layout/radial1"/>
    <dgm:cxn modelId="{33348F33-4C9A-4820-BF33-D97F7DF69E17}" type="presOf" srcId="{4FFDCFD9-D7E5-4F83-BF5E-E475C369FDAC}" destId="{BCB84A92-B520-4269-A743-76252D6F18C1}" srcOrd="0" destOrd="0" presId="urn:microsoft.com/office/officeart/2005/8/layout/radial1"/>
    <dgm:cxn modelId="{396F2A44-6666-4C87-9C8B-AE68DEBAB18B}" type="presOf" srcId="{255C9151-A23D-446B-A44D-F58361E4DA8A}" destId="{4E3DFA1C-7BF8-403C-B5AE-102D7F03E322}" srcOrd="0" destOrd="0" presId="urn:microsoft.com/office/officeart/2005/8/layout/radial1"/>
    <dgm:cxn modelId="{62A09081-1A34-4798-89AA-2A14EA607A75}" srcId="{7B16C708-9245-4D3F-BFE8-8222AE6B573A}" destId="{D02D2C07-53B0-4C0D-8798-ABAC93163417}" srcOrd="13" destOrd="0" parTransId="{DC37E58B-81DC-4A77-8045-3C4B15702805}" sibTransId="{3EE69EE8-DB87-4B67-A875-9CE5CF78CDE3}"/>
    <dgm:cxn modelId="{9FF557E7-D8C8-456F-A8F5-B6B4AD15F2AF}" srcId="{7B16C708-9245-4D3F-BFE8-8222AE6B573A}" destId="{0F77FCF9-BA86-40E2-9238-975996E4D07A}" srcOrd="11" destOrd="0" parTransId="{3DEDF787-3ED0-4C35-9F10-FFBCA1A3613F}" sibTransId="{6AD32964-E9FE-48A0-AE81-499C020D8751}"/>
    <dgm:cxn modelId="{A32FC21E-9F39-47B8-8DA5-CF7372077A30}" type="presOf" srcId="{36336D2E-F9CD-425B-9254-EB5E84B1E85D}" destId="{6440D75C-734F-4653-9B6F-883CE2FC3E1C}" srcOrd="0" destOrd="0" presId="urn:microsoft.com/office/officeart/2005/8/layout/radial1"/>
    <dgm:cxn modelId="{1FCF0F13-7649-4959-853F-B67C223806A9}" type="presOf" srcId="{882BFD9A-66C1-4F94-87FC-39179EC9029B}" destId="{03320DE2-AA1E-4E2D-968D-2910CC7387D2}" srcOrd="0" destOrd="0" presId="urn:microsoft.com/office/officeart/2005/8/layout/radial1"/>
    <dgm:cxn modelId="{CCE20781-2AD1-4C23-A98B-0F73633A138A}" srcId="{7B16C708-9245-4D3F-BFE8-8222AE6B573A}" destId="{63C7A343-2FAD-4BA2-B5CA-CE13EA55218E}" srcOrd="0" destOrd="0" parTransId="{6E8EC84C-3976-4319-B24C-0648D6C4B40B}" sibTransId="{E6A16175-7D4D-48AE-935B-1B1B49FF56F9}"/>
    <dgm:cxn modelId="{ECC5C010-733C-4F17-8586-3A761043143F}" type="presOf" srcId="{720D2C97-EBB2-459D-84A2-52BC3B5DC714}" destId="{856B485B-1665-48D8-B721-ECFCCC8BB376}" srcOrd="1" destOrd="0" presId="urn:microsoft.com/office/officeart/2005/8/layout/radial1"/>
    <dgm:cxn modelId="{5F3FC7A8-72DA-4AE6-842C-E9F02E72B9E4}" type="presOf" srcId="{3CABC772-4B43-45B7-85C3-4C2A8ADEAB63}" destId="{CE922D4B-D6B8-4D68-A894-914A43FA28C8}" srcOrd="0" destOrd="0" presId="urn:microsoft.com/office/officeart/2005/8/layout/radial1"/>
    <dgm:cxn modelId="{86E0C6E1-890C-4DC0-AA05-680FDAB3814F}" type="presOf" srcId="{518DA0A4-BC4F-45AC-8EF9-888FA25716C6}" destId="{3B1EBE50-0402-4B69-B2E4-E7A94F80A936}" srcOrd="1" destOrd="0" presId="urn:microsoft.com/office/officeart/2005/8/layout/radial1"/>
    <dgm:cxn modelId="{61C1C0E8-88E8-4FCF-A615-1868C3164B16}" srcId="{7B16C708-9245-4D3F-BFE8-8222AE6B573A}" destId="{47DF626E-D624-4411-AD08-1CF5B1CDC1FB}" srcOrd="1" destOrd="0" parTransId="{882BFD9A-66C1-4F94-87FC-39179EC9029B}" sibTransId="{29AD6DEC-EC38-4E73-8317-566BB2363613}"/>
    <dgm:cxn modelId="{89A275DF-7EBF-49B6-B241-A2A9845DDC93}" type="presOf" srcId="{39452386-04C6-4EA2-B388-610A45D1F8B8}" destId="{A9E24D47-95D5-46D9-9FE3-9D6BDD5601D5}" srcOrd="0" destOrd="0" presId="urn:microsoft.com/office/officeart/2005/8/layout/radial1"/>
    <dgm:cxn modelId="{B79BA945-6768-482C-B9BD-7C8DAF192BF8}" type="presOf" srcId="{BDE6BC47-6727-4489-A6B4-8EE95FBF1857}" destId="{A4C9F893-CD1E-4892-8CB5-914E4EE16DC4}" srcOrd="0" destOrd="0" presId="urn:microsoft.com/office/officeart/2005/8/layout/radial1"/>
    <dgm:cxn modelId="{0FAEAC76-FE41-4867-A3B7-0B898DCBFFC8}" type="presOf" srcId="{41BCD435-791D-4DC9-95A0-55F71CB528A2}" destId="{A6D0232E-5A11-41F4-8C39-DBAB81F49CC0}" srcOrd="0" destOrd="0" presId="urn:microsoft.com/office/officeart/2005/8/layout/radial1"/>
    <dgm:cxn modelId="{D80FF394-5226-4BE9-ADD7-3CD93ACB830B}" type="presOf" srcId="{BBFCFEF4-6848-47F9-9F37-E5FD72B2EBB3}" destId="{9FB6DC95-14A6-4FFC-A6FA-3AC2440523D2}" srcOrd="1" destOrd="0" presId="urn:microsoft.com/office/officeart/2005/8/layout/radial1"/>
    <dgm:cxn modelId="{239D501B-7661-46D8-8B61-32C85A535436}" type="presOf" srcId="{47DF626E-D624-4411-AD08-1CF5B1CDC1FB}" destId="{CF559D4F-0F33-4EA7-AEA0-8AA5401FBB91}" srcOrd="0" destOrd="0" presId="urn:microsoft.com/office/officeart/2005/8/layout/radial1"/>
    <dgm:cxn modelId="{995BC300-FDE0-4E15-AE1B-403914ED307F}" type="presOf" srcId="{98C9945B-0A85-49F6-A313-EE4030BDA21F}" destId="{AF6E01D6-73D4-4C82-B308-8D9479785DB1}" srcOrd="1" destOrd="0" presId="urn:microsoft.com/office/officeart/2005/8/layout/radial1"/>
    <dgm:cxn modelId="{ECF0C0FF-8B31-4399-BC4A-08F087F90463}" type="presOf" srcId="{4FFDCFD9-D7E5-4F83-BF5E-E475C369FDAC}" destId="{EFA20F90-F9FD-452A-9DB5-B226680F3ECF}" srcOrd="1" destOrd="0" presId="urn:microsoft.com/office/officeart/2005/8/layout/radial1"/>
    <dgm:cxn modelId="{3E2D74A8-F484-4F53-BFE8-DBFD3DACA231}" type="presOf" srcId="{DC37E58B-81DC-4A77-8045-3C4B15702805}" destId="{788EFC2B-385B-4396-B786-0597ADED25D2}" srcOrd="1" destOrd="0" presId="urn:microsoft.com/office/officeart/2005/8/layout/radial1"/>
    <dgm:cxn modelId="{D7A42569-610F-4BFC-A2FD-FC6E755BAC30}" srcId="{7B16C708-9245-4D3F-BFE8-8222AE6B573A}" destId="{2B2D8770-6A01-4476-A973-ACAE6E96C79E}" srcOrd="5" destOrd="0" parTransId="{BDE6BC47-6727-4489-A6B4-8EE95FBF1857}" sibTransId="{84AD2A90-86E5-4291-9EAB-B08197D8BFC3}"/>
    <dgm:cxn modelId="{2B921A7B-BF8D-41FC-B7DF-D1A049C58952}" type="presOf" srcId="{BDE6BC47-6727-4489-A6B4-8EE95FBF1857}" destId="{6049EBD5-3583-444B-8882-7A4628C54E99}" srcOrd="1" destOrd="0" presId="urn:microsoft.com/office/officeart/2005/8/layout/radial1"/>
    <dgm:cxn modelId="{C354255D-E656-48D7-BDBE-57D8B9888561}" srcId="{7B16C708-9245-4D3F-BFE8-8222AE6B573A}" destId="{39452386-04C6-4EA2-B388-610A45D1F8B8}" srcOrd="6" destOrd="0" parTransId="{518DA0A4-BC4F-45AC-8EF9-888FA25716C6}" sibTransId="{C531C1CB-2567-470F-BAF7-BAC261F43006}"/>
    <dgm:cxn modelId="{7CE3CF31-0866-4A61-A1E5-0606A4946670}" srcId="{7B16C708-9245-4D3F-BFE8-8222AE6B573A}" destId="{255C9151-A23D-446B-A44D-F58361E4DA8A}" srcOrd="4" destOrd="0" parTransId="{98C9945B-0A85-49F6-A313-EE4030BDA21F}" sibTransId="{466CB27B-62CB-49B6-AC3D-92C992696493}"/>
    <dgm:cxn modelId="{9CC68AB5-A930-4F31-BFC7-9837EB896396}" type="presOf" srcId="{63C23FB8-EB07-495A-B807-DA3AF130C6B4}" destId="{52552996-3169-4EE5-BAC1-FBB37E74B1B2}" srcOrd="0" destOrd="0" presId="urn:microsoft.com/office/officeart/2005/8/layout/radial1"/>
    <dgm:cxn modelId="{C595CD2A-F7AD-43C5-87EC-BD4B30C685BE}" type="presOf" srcId="{98C9945B-0A85-49F6-A313-EE4030BDA21F}" destId="{D9AD0FF8-F6E4-4F09-B1C8-6BDD73BCAD03}" srcOrd="0" destOrd="0" presId="urn:microsoft.com/office/officeart/2005/8/layout/radial1"/>
    <dgm:cxn modelId="{4F09499E-A99A-413A-9568-3D2E4DA3CF20}" type="presOf" srcId="{CD40EFD2-9A5B-4894-B3B4-EAF4B38B1A21}" destId="{2B9E9AD9-B6D5-4AA1-A0A2-9887D38DB883}" srcOrd="0" destOrd="0" presId="urn:microsoft.com/office/officeart/2005/8/layout/radial1"/>
    <dgm:cxn modelId="{DA91A4FC-1459-4D41-9659-3D8B6FBBA807}" type="presOf" srcId="{2B2D8770-6A01-4476-A973-ACAE6E96C79E}" destId="{74FBD067-0614-43A5-909B-6B9C1DF5EE63}" srcOrd="0" destOrd="0" presId="urn:microsoft.com/office/officeart/2005/8/layout/radial1"/>
    <dgm:cxn modelId="{40ACFE89-AEC3-4716-896A-01FD2BB3FCC8}" type="presOf" srcId="{C324AFE3-2D4B-48E4-A516-B5F7F990BEF3}" destId="{96F9113A-53F8-4497-9A43-8C675F7D0039}" srcOrd="0" destOrd="0" presId="urn:microsoft.com/office/officeart/2005/8/layout/radial1"/>
    <dgm:cxn modelId="{6B95F859-5CBC-41DA-8A93-6A998157E234}" type="presOf" srcId="{D02D2C07-53B0-4C0D-8798-ABAC93163417}" destId="{4DAEBF7C-C987-4E8B-9166-FFFC574FA081}" srcOrd="0" destOrd="0" presId="urn:microsoft.com/office/officeart/2005/8/layout/radial1"/>
    <dgm:cxn modelId="{E89FDCA6-DE06-4376-A566-0390BD376B2B}" type="presOf" srcId="{0107A1E4-8011-4A68-818F-40598A5D91C4}" destId="{63710763-4436-4829-A5D2-9C763016BA8A}" srcOrd="0" destOrd="0" presId="urn:microsoft.com/office/officeart/2005/8/layout/radial1"/>
    <dgm:cxn modelId="{7FF3A072-6BFD-4605-9D21-03F05912F377}" type="presOf" srcId="{0107A1E4-8011-4A68-818F-40598A5D91C4}" destId="{823C6F6B-A7EC-4DA0-807D-A1381F87A665}" srcOrd="1" destOrd="0" presId="urn:microsoft.com/office/officeart/2005/8/layout/radial1"/>
    <dgm:cxn modelId="{93A15A70-4200-4524-A862-8C3B900A0B96}" type="presOf" srcId="{6E8EC84C-3976-4319-B24C-0648D6C4B40B}" destId="{F3AFA473-4EE4-4420-89B9-DD4A4AC7FC4C}" srcOrd="1" destOrd="0" presId="urn:microsoft.com/office/officeart/2005/8/layout/radial1"/>
    <dgm:cxn modelId="{AAED4958-E04C-4FE0-B9AA-654AB017390D}" type="presOf" srcId="{BBFCFEF4-6848-47F9-9F37-E5FD72B2EBB3}" destId="{0FDE2860-A4F7-4140-906B-EF69209BD955}" srcOrd="0" destOrd="0" presId="urn:microsoft.com/office/officeart/2005/8/layout/radial1"/>
    <dgm:cxn modelId="{58AE80B8-8260-4D9F-A7F1-579A5455B2DD}" srcId="{7B16C708-9245-4D3F-BFE8-8222AE6B573A}" destId="{265F5686-AAB1-4660-9904-D7D4C2A61A8A}" srcOrd="12" destOrd="0" parTransId="{3CABC772-4B43-45B7-85C3-4C2A8ADEAB63}" sibTransId="{EF4129E5-706B-457F-9ECB-CBDC2A4B3E8C}"/>
    <dgm:cxn modelId="{5ACFCE77-2771-40B4-B72C-A6B2A868AB04}" srcId="{7B16C708-9245-4D3F-BFE8-8222AE6B573A}" destId="{8F1F4163-AE8A-4C8F-813C-3BD37BD71226}" srcOrd="3" destOrd="0" parTransId="{4FFDCFD9-D7E5-4F83-BF5E-E475C369FDAC}" sibTransId="{D8D90556-6419-4129-BF8F-EF4D2C248159}"/>
    <dgm:cxn modelId="{3D1D8C3A-9DB1-43E0-A294-0254DA4D835E}" type="presOf" srcId="{518DA0A4-BC4F-45AC-8EF9-888FA25716C6}" destId="{546985CB-15F8-4AFE-AFFA-C8E89A996F4E}" srcOrd="0" destOrd="0" presId="urn:microsoft.com/office/officeart/2005/8/layout/radial1"/>
    <dgm:cxn modelId="{7071FEA4-176E-4F91-A519-B20FE6926517}" type="presOf" srcId="{DC37E58B-81DC-4A77-8045-3C4B15702805}" destId="{E46F39D1-479C-4566-A687-059AD516ED5F}" srcOrd="0" destOrd="0" presId="urn:microsoft.com/office/officeart/2005/8/layout/radial1"/>
    <dgm:cxn modelId="{7B96DDBC-181E-4521-BFE6-02EEE7985DAD}" type="presOf" srcId="{8F1F4163-AE8A-4C8F-813C-3BD37BD71226}" destId="{2D8B7D25-1051-4F07-92E4-305E17E506CA}" srcOrd="0" destOrd="0" presId="urn:microsoft.com/office/officeart/2005/8/layout/radial1"/>
    <dgm:cxn modelId="{7C4E3014-F921-457B-8C39-2D133399E5C9}" type="presOf" srcId="{E27B3334-79E7-4015-9574-F9175E3CC53F}" destId="{FE34CD7A-C32C-4BB9-A55B-95EDE22395E9}" srcOrd="0" destOrd="0" presId="urn:microsoft.com/office/officeart/2005/8/layout/radial1"/>
    <dgm:cxn modelId="{ABF274D2-7D08-4FB0-9EE2-C4B49FEC6804}" type="presParOf" srcId="{2B9E9AD9-B6D5-4AA1-A0A2-9887D38DB883}" destId="{65929054-5EC4-416B-AE34-F6FB8B476BD0}" srcOrd="0" destOrd="0" presId="urn:microsoft.com/office/officeart/2005/8/layout/radial1"/>
    <dgm:cxn modelId="{3AE09C01-3137-4765-A310-B8A12CCAB18A}" type="presParOf" srcId="{2B9E9AD9-B6D5-4AA1-A0A2-9887D38DB883}" destId="{975C253B-92B0-4D84-B121-15D90EE361B0}" srcOrd="1" destOrd="0" presId="urn:microsoft.com/office/officeart/2005/8/layout/radial1"/>
    <dgm:cxn modelId="{C33C5AFD-7891-40A7-9F74-3B2DA0178CC8}" type="presParOf" srcId="{975C253B-92B0-4D84-B121-15D90EE361B0}" destId="{F3AFA473-4EE4-4420-89B9-DD4A4AC7FC4C}" srcOrd="0" destOrd="0" presId="urn:microsoft.com/office/officeart/2005/8/layout/radial1"/>
    <dgm:cxn modelId="{7BB551FE-B8D5-4760-9B7B-32E199B0917F}" type="presParOf" srcId="{2B9E9AD9-B6D5-4AA1-A0A2-9887D38DB883}" destId="{86201B6D-989D-4120-807C-6E429598880F}" srcOrd="2" destOrd="0" presId="urn:microsoft.com/office/officeart/2005/8/layout/radial1"/>
    <dgm:cxn modelId="{55A2FAA7-4BF6-4820-A124-E7366FD66496}" type="presParOf" srcId="{2B9E9AD9-B6D5-4AA1-A0A2-9887D38DB883}" destId="{03320DE2-AA1E-4E2D-968D-2910CC7387D2}" srcOrd="3" destOrd="0" presId="urn:microsoft.com/office/officeart/2005/8/layout/radial1"/>
    <dgm:cxn modelId="{D7711A39-03D2-4BF0-9595-E0E99CFD6482}" type="presParOf" srcId="{03320DE2-AA1E-4E2D-968D-2910CC7387D2}" destId="{4C6C7B99-5BE5-4CB9-A713-2E736A91EAE4}" srcOrd="0" destOrd="0" presId="urn:microsoft.com/office/officeart/2005/8/layout/radial1"/>
    <dgm:cxn modelId="{5096E3AB-55C8-4E92-83AD-99146B893AE2}" type="presParOf" srcId="{2B9E9AD9-B6D5-4AA1-A0A2-9887D38DB883}" destId="{CF559D4F-0F33-4EA7-AEA0-8AA5401FBB91}" srcOrd="4" destOrd="0" presId="urn:microsoft.com/office/officeart/2005/8/layout/radial1"/>
    <dgm:cxn modelId="{03CA3D2C-0F39-46E2-888A-5DE0514A3472}" type="presParOf" srcId="{2B9E9AD9-B6D5-4AA1-A0A2-9887D38DB883}" destId="{66B5EE8E-81A4-453E-99FA-8CE0EC45E803}" srcOrd="5" destOrd="0" presId="urn:microsoft.com/office/officeart/2005/8/layout/radial1"/>
    <dgm:cxn modelId="{BD6F087A-3F8D-425F-802C-05FACBCE449E}" type="presParOf" srcId="{66B5EE8E-81A4-453E-99FA-8CE0EC45E803}" destId="{856B485B-1665-48D8-B721-ECFCCC8BB376}" srcOrd="0" destOrd="0" presId="urn:microsoft.com/office/officeart/2005/8/layout/radial1"/>
    <dgm:cxn modelId="{752724BC-E4D4-4BA8-AA4F-EB61D7079BC0}" type="presParOf" srcId="{2B9E9AD9-B6D5-4AA1-A0A2-9887D38DB883}" destId="{6440D75C-734F-4653-9B6F-883CE2FC3E1C}" srcOrd="6" destOrd="0" presId="urn:microsoft.com/office/officeart/2005/8/layout/radial1"/>
    <dgm:cxn modelId="{B438E204-4F05-447B-919A-00C3F74E7FF4}" type="presParOf" srcId="{2B9E9AD9-B6D5-4AA1-A0A2-9887D38DB883}" destId="{BCB84A92-B520-4269-A743-76252D6F18C1}" srcOrd="7" destOrd="0" presId="urn:microsoft.com/office/officeart/2005/8/layout/radial1"/>
    <dgm:cxn modelId="{517B9C1E-7463-4188-87BB-00A2559BBAF4}" type="presParOf" srcId="{BCB84A92-B520-4269-A743-76252D6F18C1}" destId="{EFA20F90-F9FD-452A-9DB5-B226680F3ECF}" srcOrd="0" destOrd="0" presId="urn:microsoft.com/office/officeart/2005/8/layout/radial1"/>
    <dgm:cxn modelId="{E64DA4A8-773D-4AA4-BA98-DAF82C8794A4}" type="presParOf" srcId="{2B9E9AD9-B6D5-4AA1-A0A2-9887D38DB883}" destId="{2D8B7D25-1051-4F07-92E4-305E17E506CA}" srcOrd="8" destOrd="0" presId="urn:microsoft.com/office/officeart/2005/8/layout/radial1"/>
    <dgm:cxn modelId="{0AFFCBB3-4B1D-430A-8BE2-CA7BDD562141}" type="presParOf" srcId="{2B9E9AD9-B6D5-4AA1-A0A2-9887D38DB883}" destId="{D9AD0FF8-F6E4-4F09-B1C8-6BDD73BCAD03}" srcOrd="9" destOrd="0" presId="urn:microsoft.com/office/officeart/2005/8/layout/radial1"/>
    <dgm:cxn modelId="{58A0EDA8-828D-499D-8A86-760AC587BC29}" type="presParOf" srcId="{D9AD0FF8-F6E4-4F09-B1C8-6BDD73BCAD03}" destId="{AF6E01D6-73D4-4C82-B308-8D9479785DB1}" srcOrd="0" destOrd="0" presId="urn:microsoft.com/office/officeart/2005/8/layout/radial1"/>
    <dgm:cxn modelId="{A14A98AE-B621-4047-961E-707443F40FD3}" type="presParOf" srcId="{2B9E9AD9-B6D5-4AA1-A0A2-9887D38DB883}" destId="{4E3DFA1C-7BF8-403C-B5AE-102D7F03E322}" srcOrd="10" destOrd="0" presId="urn:microsoft.com/office/officeart/2005/8/layout/radial1"/>
    <dgm:cxn modelId="{DE90B532-890F-4FAC-83FC-E0AABC6F2C23}" type="presParOf" srcId="{2B9E9AD9-B6D5-4AA1-A0A2-9887D38DB883}" destId="{A4C9F893-CD1E-4892-8CB5-914E4EE16DC4}" srcOrd="11" destOrd="0" presId="urn:microsoft.com/office/officeart/2005/8/layout/radial1"/>
    <dgm:cxn modelId="{53B3371C-DBBC-40A9-A4CC-3853A1E66FBF}" type="presParOf" srcId="{A4C9F893-CD1E-4892-8CB5-914E4EE16DC4}" destId="{6049EBD5-3583-444B-8882-7A4628C54E99}" srcOrd="0" destOrd="0" presId="urn:microsoft.com/office/officeart/2005/8/layout/radial1"/>
    <dgm:cxn modelId="{60B40764-014A-4A6F-A6A7-9F5EE1E53C43}" type="presParOf" srcId="{2B9E9AD9-B6D5-4AA1-A0A2-9887D38DB883}" destId="{74FBD067-0614-43A5-909B-6B9C1DF5EE63}" srcOrd="12" destOrd="0" presId="urn:microsoft.com/office/officeart/2005/8/layout/radial1"/>
    <dgm:cxn modelId="{889A68FD-FFFC-41DE-96AA-BE6B7D6B2630}" type="presParOf" srcId="{2B9E9AD9-B6D5-4AA1-A0A2-9887D38DB883}" destId="{546985CB-15F8-4AFE-AFFA-C8E89A996F4E}" srcOrd="13" destOrd="0" presId="urn:microsoft.com/office/officeart/2005/8/layout/radial1"/>
    <dgm:cxn modelId="{FE7B6FA5-05EF-47E5-B8A8-6BD363F13B70}" type="presParOf" srcId="{546985CB-15F8-4AFE-AFFA-C8E89A996F4E}" destId="{3B1EBE50-0402-4B69-B2E4-E7A94F80A936}" srcOrd="0" destOrd="0" presId="urn:microsoft.com/office/officeart/2005/8/layout/radial1"/>
    <dgm:cxn modelId="{43E45C5F-D2EF-4CE7-8AE6-274092837813}" type="presParOf" srcId="{2B9E9AD9-B6D5-4AA1-A0A2-9887D38DB883}" destId="{A9E24D47-95D5-46D9-9FE3-9D6BDD5601D5}" srcOrd="14" destOrd="0" presId="urn:microsoft.com/office/officeart/2005/8/layout/radial1"/>
    <dgm:cxn modelId="{F924A696-65AC-411A-B303-28C2871FB9F0}" type="presParOf" srcId="{2B9E9AD9-B6D5-4AA1-A0A2-9887D38DB883}" destId="{FE34CD7A-C32C-4BB9-A55B-95EDE22395E9}" srcOrd="15" destOrd="0" presId="urn:microsoft.com/office/officeart/2005/8/layout/radial1"/>
    <dgm:cxn modelId="{E46399C9-E250-4B0C-9D6B-8C6B982FE8FE}" type="presParOf" srcId="{FE34CD7A-C32C-4BB9-A55B-95EDE22395E9}" destId="{F3E6FABB-3354-4F57-AE43-BEE57CA9757D}" srcOrd="0" destOrd="0" presId="urn:microsoft.com/office/officeart/2005/8/layout/radial1"/>
    <dgm:cxn modelId="{C870F82B-CB5C-45A7-B8DA-ACDFD1FAC36B}" type="presParOf" srcId="{2B9E9AD9-B6D5-4AA1-A0A2-9887D38DB883}" destId="{B774A0DE-3E31-4F7B-BA64-200C8B63EBA1}" srcOrd="16" destOrd="0" presId="urn:microsoft.com/office/officeart/2005/8/layout/radial1"/>
    <dgm:cxn modelId="{60323E4E-B6C2-48F5-97E1-12E06398ECC5}" type="presParOf" srcId="{2B9E9AD9-B6D5-4AA1-A0A2-9887D38DB883}" destId="{0FDE2860-A4F7-4140-906B-EF69209BD955}" srcOrd="17" destOrd="0" presId="urn:microsoft.com/office/officeart/2005/8/layout/radial1"/>
    <dgm:cxn modelId="{AAEB5A44-2A01-4E5B-9FA7-50769031C6B5}" type="presParOf" srcId="{0FDE2860-A4F7-4140-906B-EF69209BD955}" destId="{9FB6DC95-14A6-4FFC-A6FA-3AC2440523D2}" srcOrd="0" destOrd="0" presId="urn:microsoft.com/office/officeart/2005/8/layout/radial1"/>
    <dgm:cxn modelId="{99FB12A2-420D-42C8-A42B-663B561E00B6}" type="presParOf" srcId="{2B9E9AD9-B6D5-4AA1-A0A2-9887D38DB883}" destId="{52552996-3169-4EE5-BAC1-FBB37E74B1B2}" srcOrd="18" destOrd="0" presId="urn:microsoft.com/office/officeart/2005/8/layout/radial1"/>
    <dgm:cxn modelId="{DA9A6250-49AB-49C9-B3EF-1F72D58292F6}" type="presParOf" srcId="{2B9E9AD9-B6D5-4AA1-A0A2-9887D38DB883}" destId="{01794A54-9BE3-432C-BC0E-67E6BAFC98AE}" srcOrd="19" destOrd="0" presId="urn:microsoft.com/office/officeart/2005/8/layout/radial1"/>
    <dgm:cxn modelId="{35EDA417-2E5D-4F3E-B1B5-F52DBD7CB376}" type="presParOf" srcId="{01794A54-9BE3-432C-BC0E-67E6BAFC98AE}" destId="{AC483885-D8C5-49AF-AC6C-58049598CE83}" srcOrd="0" destOrd="0" presId="urn:microsoft.com/office/officeart/2005/8/layout/radial1"/>
    <dgm:cxn modelId="{43F0BAAB-4AB2-4683-BA2F-13C1B2215BE8}" type="presParOf" srcId="{2B9E9AD9-B6D5-4AA1-A0A2-9887D38DB883}" destId="{A6D0232E-5A11-41F4-8C39-DBAB81F49CC0}" srcOrd="20" destOrd="0" presId="urn:microsoft.com/office/officeart/2005/8/layout/radial1"/>
    <dgm:cxn modelId="{A21B5845-9153-4F91-8799-4DA7CB70D16A}" type="presParOf" srcId="{2B9E9AD9-B6D5-4AA1-A0A2-9887D38DB883}" destId="{63710763-4436-4829-A5D2-9C763016BA8A}" srcOrd="21" destOrd="0" presId="urn:microsoft.com/office/officeart/2005/8/layout/radial1"/>
    <dgm:cxn modelId="{74532A97-727F-488E-AC2B-2FD908F1A526}" type="presParOf" srcId="{63710763-4436-4829-A5D2-9C763016BA8A}" destId="{823C6F6B-A7EC-4DA0-807D-A1381F87A665}" srcOrd="0" destOrd="0" presId="urn:microsoft.com/office/officeart/2005/8/layout/radial1"/>
    <dgm:cxn modelId="{294340B1-3C05-4CA2-86A6-102E8B3C3ABB}" type="presParOf" srcId="{2B9E9AD9-B6D5-4AA1-A0A2-9887D38DB883}" destId="{96F9113A-53F8-4497-9A43-8C675F7D0039}" srcOrd="22" destOrd="0" presId="urn:microsoft.com/office/officeart/2005/8/layout/radial1"/>
    <dgm:cxn modelId="{3068F862-BB87-4040-838E-BC554E846F7B}" type="presParOf" srcId="{2B9E9AD9-B6D5-4AA1-A0A2-9887D38DB883}" destId="{625CC6D5-1DAD-4585-AF55-DD1FFA6EA571}" srcOrd="23" destOrd="0" presId="urn:microsoft.com/office/officeart/2005/8/layout/radial1"/>
    <dgm:cxn modelId="{E54B2357-BFD3-4469-9ED0-227CAFFA33B5}" type="presParOf" srcId="{625CC6D5-1DAD-4585-AF55-DD1FFA6EA571}" destId="{F5C91DD8-6BF6-4362-9878-5381C27F28F7}" srcOrd="0" destOrd="0" presId="urn:microsoft.com/office/officeart/2005/8/layout/radial1"/>
    <dgm:cxn modelId="{21E28818-E49E-4A5B-ACD3-1D43E7F7F110}" type="presParOf" srcId="{2B9E9AD9-B6D5-4AA1-A0A2-9887D38DB883}" destId="{F34B6975-4FDF-4AC0-BA17-546C04CC67CB}" srcOrd="24" destOrd="0" presId="urn:microsoft.com/office/officeart/2005/8/layout/radial1"/>
    <dgm:cxn modelId="{AE4FA753-6C0F-4510-B2F9-B45456BD4A85}" type="presParOf" srcId="{2B9E9AD9-B6D5-4AA1-A0A2-9887D38DB883}" destId="{CE922D4B-D6B8-4D68-A894-914A43FA28C8}" srcOrd="25" destOrd="0" presId="urn:microsoft.com/office/officeart/2005/8/layout/radial1"/>
    <dgm:cxn modelId="{BD3DA1B8-0FBA-49DF-A67A-0A3182EC1C92}" type="presParOf" srcId="{CE922D4B-D6B8-4D68-A894-914A43FA28C8}" destId="{DB5E81C4-FC22-4561-A59E-42320DB375B1}" srcOrd="0" destOrd="0" presId="urn:microsoft.com/office/officeart/2005/8/layout/radial1"/>
    <dgm:cxn modelId="{990C220E-E762-42EF-8BDA-E49D95E80253}" type="presParOf" srcId="{2B9E9AD9-B6D5-4AA1-A0A2-9887D38DB883}" destId="{5D708957-726A-4440-9F4F-6C50BB1F3BEF}" srcOrd="26" destOrd="0" presId="urn:microsoft.com/office/officeart/2005/8/layout/radial1"/>
    <dgm:cxn modelId="{CA4C2D71-B58B-4811-9F1A-6C61C7079940}" type="presParOf" srcId="{2B9E9AD9-B6D5-4AA1-A0A2-9887D38DB883}" destId="{E46F39D1-479C-4566-A687-059AD516ED5F}" srcOrd="27" destOrd="0" presId="urn:microsoft.com/office/officeart/2005/8/layout/radial1"/>
    <dgm:cxn modelId="{BAE9AE46-38F5-4048-AAC7-EC3194DD32BE}" type="presParOf" srcId="{E46F39D1-479C-4566-A687-059AD516ED5F}" destId="{788EFC2B-385B-4396-B786-0597ADED25D2}" srcOrd="0" destOrd="0" presId="urn:microsoft.com/office/officeart/2005/8/layout/radial1"/>
    <dgm:cxn modelId="{B2EFC380-045E-41D9-AEDD-B5FAA2F9AE24}" type="presParOf" srcId="{2B9E9AD9-B6D5-4AA1-A0A2-9887D38DB883}" destId="{4DAEBF7C-C987-4E8B-9166-FFFC574FA081}" srcOrd="28" destOrd="0" presId="urn:microsoft.com/office/officeart/2005/8/layout/radial1"/>
    <dgm:cxn modelId="{FF0FDB90-6A62-44BE-BC1A-76489787B018}" type="presParOf" srcId="{2B9E9AD9-B6D5-4AA1-A0A2-9887D38DB883}" destId="{34853F47-848E-48BE-A352-687197E4189C}" srcOrd="29" destOrd="0" presId="urn:microsoft.com/office/officeart/2005/8/layout/radial1"/>
    <dgm:cxn modelId="{36DF7490-630D-418D-9BA3-85151E337673}" type="presParOf" srcId="{34853F47-848E-48BE-A352-687197E4189C}" destId="{62B0B880-01D2-413B-80CE-30EB76856BC2}" srcOrd="0" destOrd="0" presId="urn:microsoft.com/office/officeart/2005/8/layout/radial1"/>
    <dgm:cxn modelId="{58BF8B9E-1084-423D-B407-8052DCBC58F3}" type="presParOf" srcId="{2B9E9AD9-B6D5-4AA1-A0A2-9887D38DB883}" destId="{D93E0039-93E3-45A8-917F-99328185BBE2}" srcOrd="3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29054-5EC4-416B-AE34-F6FB8B476BD0}">
      <dsp:nvSpPr>
        <dsp:cNvPr id="0" name=""/>
        <dsp:cNvSpPr/>
      </dsp:nvSpPr>
      <dsp:spPr>
        <a:xfrm>
          <a:off x="3689914" y="2360834"/>
          <a:ext cx="748171" cy="7481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 dirty="0"/>
        </a:p>
      </dsp:txBody>
      <dsp:txXfrm>
        <a:off x="3799481" y="2470401"/>
        <a:ext cx="529037" cy="529037"/>
      </dsp:txXfrm>
    </dsp:sp>
    <dsp:sp modelId="{975C253B-92B0-4D84-B121-15D90EE361B0}">
      <dsp:nvSpPr>
        <dsp:cNvPr id="0" name=""/>
        <dsp:cNvSpPr/>
      </dsp:nvSpPr>
      <dsp:spPr>
        <a:xfrm rot="16437269">
          <a:off x="3403097" y="1617629"/>
          <a:ext cx="1475133" cy="16568"/>
        </a:xfrm>
        <a:custGeom>
          <a:avLst/>
          <a:gdLst/>
          <a:ahLst/>
          <a:cxnLst/>
          <a:rect l="0" t="0" r="0" b="0"/>
          <a:pathLst>
            <a:path>
              <a:moveTo>
                <a:pt x="0" y="8284"/>
              </a:moveTo>
              <a:lnTo>
                <a:pt x="1475133" y="828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4103785" y="1589035"/>
        <a:ext cx="73756" cy="73756"/>
      </dsp:txXfrm>
    </dsp:sp>
    <dsp:sp modelId="{86201B6D-989D-4120-807C-6E429598880F}">
      <dsp:nvSpPr>
        <dsp:cNvPr id="0" name=""/>
        <dsp:cNvSpPr/>
      </dsp:nvSpPr>
      <dsp:spPr>
        <a:xfrm>
          <a:off x="3550398" y="170351"/>
          <a:ext cx="1331999" cy="720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>
              <a:latin typeface="Comic Sans MS" panose="030F0702030302020204" pitchFamily="66" charset="0"/>
            </a:rPr>
            <a:t>MUSICA</a:t>
          </a:r>
          <a:endParaRPr lang="it-IT" sz="900" b="1" kern="1200" dirty="0">
            <a:latin typeface="Comic Sans MS" panose="030F0702030302020204" pitchFamily="66" charset="0"/>
          </a:endParaRPr>
        </a:p>
      </dsp:txBody>
      <dsp:txXfrm>
        <a:off x="3745465" y="275793"/>
        <a:ext cx="941865" cy="509118"/>
      </dsp:txXfrm>
    </dsp:sp>
    <dsp:sp modelId="{03320DE2-AA1E-4E2D-968D-2910CC7387D2}">
      <dsp:nvSpPr>
        <dsp:cNvPr id="0" name=""/>
        <dsp:cNvSpPr/>
      </dsp:nvSpPr>
      <dsp:spPr>
        <a:xfrm rot="18289908">
          <a:off x="4002520" y="1892912"/>
          <a:ext cx="1283236" cy="16568"/>
        </a:xfrm>
        <a:custGeom>
          <a:avLst/>
          <a:gdLst/>
          <a:ahLst/>
          <a:cxnLst/>
          <a:rect l="0" t="0" r="0" b="0"/>
          <a:pathLst>
            <a:path>
              <a:moveTo>
                <a:pt x="0" y="8284"/>
              </a:moveTo>
              <a:lnTo>
                <a:pt x="1283236" y="828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4612057" y="1869116"/>
        <a:ext cx="64161" cy="64161"/>
      </dsp:txXfrm>
    </dsp:sp>
    <dsp:sp modelId="{CF559D4F-0F33-4EA7-AEA0-8AA5401FBB91}">
      <dsp:nvSpPr>
        <dsp:cNvPr id="0" name=""/>
        <dsp:cNvSpPr/>
      </dsp:nvSpPr>
      <dsp:spPr>
        <a:xfrm>
          <a:off x="4579078" y="677580"/>
          <a:ext cx="1331999" cy="720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>
              <a:latin typeface="Comic Sans MS" panose="030F0702030302020204" pitchFamily="66" charset="0"/>
            </a:rPr>
            <a:t>ARTE</a:t>
          </a:r>
          <a:endParaRPr lang="it-IT" sz="900" b="1" kern="1200" dirty="0">
            <a:latin typeface="Comic Sans MS" panose="030F0702030302020204" pitchFamily="66" charset="0"/>
          </a:endParaRPr>
        </a:p>
      </dsp:txBody>
      <dsp:txXfrm>
        <a:off x="4774145" y="783022"/>
        <a:ext cx="941865" cy="509118"/>
      </dsp:txXfrm>
    </dsp:sp>
    <dsp:sp modelId="{66B5EE8E-81A4-453E-99FA-8CE0EC45E803}">
      <dsp:nvSpPr>
        <dsp:cNvPr id="0" name=""/>
        <dsp:cNvSpPr/>
      </dsp:nvSpPr>
      <dsp:spPr>
        <a:xfrm rot="19832018">
          <a:off x="4296171" y="2186962"/>
          <a:ext cx="1446011" cy="16568"/>
        </a:xfrm>
        <a:custGeom>
          <a:avLst/>
          <a:gdLst/>
          <a:ahLst/>
          <a:cxnLst/>
          <a:rect l="0" t="0" r="0" b="0"/>
          <a:pathLst>
            <a:path>
              <a:moveTo>
                <a:pt x="0" y="8284"/>
              </a:moveTo>
              <a:lnTo>
                <a:pt x="1446011" y="828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4983026" y="2159096"/>
        <a:ext cx="72300" cy="72300"/>
      </dsp:txXfrm>
    </dsp:sp>
    <dsp:sp modelId="{6440D75C-734F-4653-9B6F-883CE2FC3E1C}">
      <dsp:nvSpPr>
        <dsp:cNvPr id="0" name=""/>
        <dsp:cNvSpPr/>
      </dsp:nvSpPr>
      <dsp:spPr>
        <a:xfrm>
          <a:off x="5443061" y="1219463"/>
          <a:ext cx="1331999" cy="720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>
              <a:latin typeface="Comic Sans MS" panose="030F0702030302020204" pitchFamily="66" charset="0"/>
            </a:rPr>
            <a:t>INTERCULTURA</a:t>
          </a:r>
          <a:endParaRPr lang="it-IT" sz="900" b="1" kern="1200" dirty="0">
            <a:latin typeface="Comic Sans MS" panose="030F0702030302020204" pitchFamily="66" charset="0"/>
          </a:endParaRPr>
        </a:p>
      </dsp:txBody>
      <dsp:txXfrm>
        <a:off x="5638128" y="1324905"/>
        <a:ext cx="941865" cy="509118"/>
      </dsp:txXfrm>
    </dsp:sp>
    <dsp:sp modelId="{BCB84A92-B520-4269-A743-76252D6F18C1}">
      <dsp:nvSpPr>
        <dsp:cNvPr id="0" name=""/>
        <dsp:cNvSpPr/>
      </dsp:nvSpPr>
      <dsp:spPr>
        <a:xfrm rot="21038134">
          <a:off x="4423619" y="2550008"/>
          <a:ext cx="1422846" cy="16568"/>
        </a:xfrm>
        <a:custGeom>
          <a:avLst/>
          <a:gdLst/>
          <a:ahLst/>
          <a:cxnLst/>
          <a:rect l="0" t="0" r="0" b="0"/>
          <a:pathLst>
            <a:path>
              <a:moveTo>
                <a:pt x="0" y="8284"/>
              </a:moveTo>
              <a:lnTo>
                <a:pt x="1422846" y="828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099471" y="2522721"/>
        <a:ext cx="71142" cy="71142"/>
      </dsp:txXfrm>
    </dsp:sp>
    <dsp:sp modelId="{2D8B7D25-1051-4F07-92E4-305E17E506CA}">
      <dsp:nvSpPr>
        <dsp:cNvPr id="0" name=""/>
        <dsp:cNvSpPr/>
      </dsp:nvSpPr>
      <dsp:spPr>
        <a:xfrm>
          <a:off x="5807999" y="1977482"/>
          <a:ext cx="1331999" cy="720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>
              <a:latin typeface="Comic Sans MS" panose="030F0702030302020204" pitchFamily="66" charset="0"/>
            </a:rPr>
            <a:t>SICUREZZA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>
              <a:latin typeface="Comic Sans MS" panose="030F0702030302020204" pitchFamily="66" charset="0"/>
            </a:rPr>
            <a:t>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>
              <a:latin typeface="Comic Sans MS" panose="030F0702030302020204" pitchFamily="66" charset="0"/>
            </a:rPr>
            <a:t>LEGALITA’</a:t>
          </a:r>
          <a:endParaRPr lang="it-IT" sz="900" b="1" kern="1200" dirty="0">
            <a:latin typeface="Comic Sans MS" panose="030F0702030302020204" pitchFamily="66" charset="0"/>
          </a:endParaRPr>
        </a:p>
      </dsp:txBody>
      <dsp:txXfrm>
        <a:off x="6003066" y="2082924"/>
        <a:ext cx="941865" cy="509118"/>
      </dsp:txXfrm>
    </dsp:sp>
    <dsp:sp modelId="{D9AD0FF8-F6E4-4F09-B1C8-6BDD73BCAD03}">
      <dsp:nvSpPr>
        <dsp:cNvPr id="0" name=""/>
        <dsp:cNvSpPr/>
      </dsp:nvSpPr>
      <dsp:spPr>
        <a:xfrm rot="467093">
          <a:off x="4428391" y="2869116"/>
          <a:ext cx="1355576" cy="16568"/>
        </a:xfrm>
        <a:custGeom>
          <a:avLst/>
          <a:gdLst/>
          <a:ahLst/>
          <a:cxnLst/>
          <a:rect l="0" t="0" r="0" b="0"/>
          <a:pathLst>
            <a:path>
              <a:moveTo>
                <a:pt x="0" y="8284"/>
              </a:moveTo>
              <a:lnTo>
                <a:pt x="1355576" y="828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072290" y="2843511"/>
        <a:ext cx="67778" cy="67778"/>
      </dsp:txXfrm>
    </dsp:sp>
    <dsp:sp modelId="{4E3DFA1C-7BF8-403C-B5AE-102D7F03E322}">
      <dsp:nvSpPr>
        <dsp:cNvPr id="0" name=""/>
        <dsp:cNvSpPr/>
      </dsp:nvSpPr>
      <dsp:spPr>
        <a:xfrm>
          <a:off x="5757390" y="2697480"/>
          <a:ext cx="1331999" cy="720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>
              <a:latin typeface="Comic Sans MS" panose="030F0702030302020204" pitchFamily="66" charset="0"/>
            </a:rPr>
            <a:t>INNOVAZIONE DIGITALE</a:t>
          </a:r>
          <a:endParaRPr lang="it-IT" sz="900" b="1" kern="1200" dirty="0">
            <a:latin typeface="Comic Sans MS" panose="030F0702030302020204" pitchFamily="66" charset="0"/>
          </a:endParaRPr>
        </a:p>
      </dsp:txBody>
      <dsp:txXfrm>
        <a:off x="5952457" y="2802922"/>
        <a:ext cx="941865" cy="509118"/>
      </dsp:txXfrm>
    </dsp:sp>
    <dsp:sp modelId="{A4C9F893-CD1E-4892-8CB5-914E4EE16DC4}">
      <dsp:nvSpPr>
        <dsp:cNvPr id="0" name=""/>
        <dsp:cNvSpPr/>
      </dsp:nvSpPr>
      <dsp:spPr>
        <a:xfrm rot="1580659">
          <a:off x="4317237" y="3243001"/>
          <a:ext cx="1579036" cy="16568"/>
        </a:xfrm>
        <a:custGeom>
          <a:avLst/>
          <a:gdLst/>
          <a:ahLst/>
          <a:cxnLst/>
          <a:rect l="0" t="0" r="0" b="0"/>
          <a:pathLst>
            <a:path>
              <a:moveTo>
                <a:pt x="0" y="8284"/>
              </a:moveTo>
              <a:lnTo>
                <a:pt x="1579036" y="828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067280" y="3211810"/>
        <a:ext cx="78951" cy="78951"/>
      </dsp:txXfrm>
    </dsp:sp>
    <dsp:sp modelId="{74FBD067-0614-43A5-909B-6B9C1DF5EE63}">
      <dsp:nvSpPr>
        <dsp:cNvPr id="0" name=""/>
        <dsp:cNvSpPr/>
      </dsp:nvSpPr>
      <dsp:spPr>
        <a:xfrm>
          <a:off x="5639359" y="3484825"/>
          <a:ext cx="1331999" cy="720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>
              <a:latin typeface="Comic Sans MS" panose="030F0702030302020204" pitchFamily="66" charset="0"/>
            </a:rPr>
            <a:t>SPORT E MOVIMENTO</a:t>
          </a:r>
          <a:endParaRPr lang="it-IT" sz="900" b="1" kern="1200" dirty="0">
            <a:latin typeface="Comic Sans MS" panose="030F0702030302020204" pitchFamily="66" charset="0"/>
          </a:endParaRPr>
        </a:p>
      </dsp:txBody>
      <dsp:txXfrm>
        <a:off x="5834426" y="3590267"/>
        <a:ext cx="941865" cy="509118"/>
      </dsp:txXfrm>
    </dsp:sp>
    <dsp:sp modelId="{546985CB-15F8-4AFE-AFFA-C8E89A996F4E}">
      <dsp:nvSpPr>
        <dsp:cNvPr id="0" name=""/>
        <dsp:cNvSpPr/>
      </dsp:nvSpPr>
      <dsp:spPr>
        <a:xfrm rot="2881764">
          <a:off x="4043191" y="3612971"/>
          <a:ext cx="1636092" cy="16568"/>
        </a:xfrm>
        <a:custGeom>
          <a:avLst/>
          <a:gdLst/>
          <a:ahLst/>
          <a:cxnLst/>
          <a:rect l="0" t="0" r="0" b="0"/>
          <a:pathLst>
            <a:path>
              <a:moveTo>
                <a:pt x="0" y="8284"/>
              </a:moveTo>
              <a:lnTo>
                <a:pt x="1636092" y="828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4820334" y="3580353"/>
        <a:ext cx="81804" cy="81804"/>
      </dsp:txXfrm>
    </dsp:sp>
    <dsp:sp modelId="{A9E24D47-95D5-46D9-9FE3-9D6BDD5601D5}">
      <dsp:nvSpPr>
        <dsp:cNvPr id="0" name=""/>
        <dsp:cNvSpPr/>
      </dsp:nvSpPr>
      <dsp:spPr>
        <a:xfrm>
          <a:off x="5033520" y="4193223"/>
          <a:ext cx="1331999" cy="720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>
              <a:latin typeface="Comic Sans MS" panose="030F0702030302020204" pitchFamily="66" charset="0"/>
            </a:rPr>
            <a:t>SALUTE</a:t>
          </a:r>
          <a:endParaRPr lang="it-IT" sz="900" b="1" kern="1200" dirty="0">
            <a:latin typeface="Comic Sans MS" panose="030F0702030302020204" pitchFamily="66" charset="0"/>
          </a:endParaRPr>
        </a:p>
      </dsp:txBody>
      <dsp:txXfrm>
        <a:off x="5228587" y="4298665"/>
        <a:ext cx="941865" cy="509118"/>
      </dsp:txXfrm>
    </dsp:sp>
    <dsp:sp modelId="{FE34CD7A-C32C-4BB9-A55B-95EDE22395E9}">
      <dsp:nvSpPr>
        <dsp:cNvPr id="0" name=""/>
        <dsp:cNvSpPr/>
      </dsp:nvSpPr>
      <dsp:spPr>
        <a:xfrm rot="4598849">
          <a:off x="3519764" y="3888441"/>
          <a:ext cx="1639998" cy="16568"/>
        </a:xfrm>
        <a:custGeom>
          <a:avLst/>
          <a:gdLst/>
          <a:ahLst/>
          <a:cxnLst/>
          <a:rect l="0" t="0" r="0" b="0"/>
          <a:pathLst>
            <a:path>
              <a:moveTo>
                <a:pt x="0" y="8284"/>
              </a:moveTo>
              <a:lnTo>
                <a:pt x="1639998" y="828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4298764" y="3855725"/>
        <a:ext cx="81999" cy="81999"/>
      </dsp:txXfrm>
    </dsp:sp>
    <dsp:sp modelId="{B774A0DE-3E31-4F7B-BA64-200C8B63EBA1}">
      <dsp:nvSpPr>
        <dsp:cNvPr id="0" name=""/>
        <dsp:cNvSpPr/>
      </dsp:nvSpPr>
      <dsp:spPr>
        <a:xfrm>
          <a:off x="3947890" y="4691631"/>
          <a:ext cx="1331999" cy="720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>
              <a:latin typeface="Comic Sans MS" panose="030F0702030302020204" pitchFamily="66" charset="0"/>
            </a:rPr>
            <a:t>FLESSIBILITA’</a:t>
          </a:r>
          <a:endParaRPr lang="it-IT" sz="900" b="1" kern="1200" dirty="0">
            <a:latin typeface="Comic Sans MS" panose="030F0702030302020204" pitchFamily="66" charset="0"/>
          </a:endParaRPr>
        </a:p>
      </dsp:txBody>
      <dsp:txXfrm>
        <a:off x="4142957" y="4797073"/>
        <a:ext cx="941865" cy="509118"/>
      </dsp:txXfrm>
    </dsp:sp>
    <dsp:sp modelId="{0FDE2860-A4F7-4140-906B-EF69209BD955}">
      <dsp:nvSpPr>
        <dsp:cNvPr id="0" name=""/>
        <dsp:cNvSpPr/>
      </dsp:nvSpPr>
      <dsp:spPr>
        <a:xfrm rot="6655036">
          <a:off x="2753944" y="3885905"/>
          <a:ext cx="1733947" cy="16568"/>
        </a:xfrm>
        <a:custGeom>
          <a:avLst/>
          <a:gdLst/>
          <a:ahLst/>
          <a:cxnLst/>
          <a:rect l="0" t="0" r="0" b="0"/>
          <a:pathLst>
            <a:path>
              <a:moveTo>
                <a:pt x="0" y="8284"/>
              </a:moveTo>
              <a:lnTo>
                <a:pt x="1733947" y="828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00" kern="1200"/>
        </a:p>
      </dsp:txBody>
      <dsp:txXfrm rot="10800000">
        <a:off x="3577569" y="3850840"/>
        <a:ext cx="86697" cy="86697"/>
      </dsp:txXfrm>
    </dsp:sp>
    <dsp:sp modelId="{52552996-3169-4EE5-BAC1-FBB37E74B1B2}">
      <dsp:nvSpPr>
        <dsp:cNvPr id="0" name=""/>
        <dsp:cNvSpPr/>
      </dsp:nvSpPr>
      <dsp:spPr>
        <a:xfrm>
          <a:off x="2387602" y="4698664"/>
          <a:ext cx="1576486" cy="720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>
              <a:latin typeface="Comic Sans MS" panose="030F0702030302020204" pitchFamily="66" charset="0"/>
            </a:rPr>
            <a:t>ORIENTAMENTO</a:t>
          </a:r>
          <a:endParaRPr lang="it-IT" sz="900" b="1" kern="1200" dirty="0">
            <a:latin typeface="Comic Sans MS" panose="030F0702030302020204" pitchFamily="66" charset="0"/>
          </a:endParaRPr>
        </a:p>
      </dsp:txBody>
      <dsp:txXfrm>
        <a:off x="2618473" y="4804106"/>
        <a:ext cx="1114744" cy="509118"/>
      </dsp:txXfrm>
    </dsp:sp>
    <dsp:sp modelId="{01794A54-9BE3-432C-BC0E-67E6BAFC98AE}">
      <dsp:nvSpPr>
        <dsp:cNvPr id="0" name=""/>
        <dsp:cNvSpPr/>
      </dsp:nvSpPr>
      <dsp:spPr>
        <a:xfrm rot="8193370">
          <a:off x="2436003" y="3524248"/>
          <a:ext cx="1571673" cy="16568"/>
        </a:xfrm>
        <a:custGeom>
          <a:avLst/>
          <a:gdLst/>
          <a:ahLst/>
          <a:cxnLst/>
          <a:rect l="0" t="0" r="0" b="0"/>
          <a:pathLst>
            <a:path>
              <a:moveTo>
                <a:pt x="0" y="8284"/>
              </a:moveTo>
              <a:lnTo>
                <a:pt x="1571673" y="828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0800000">
        <a:off x="3182548" y="3493240"/>
        <a:ext cx="78583" cy="78583"/>
      </dsp:txXfrm>
    </dsp:sp>
    <dsp:sp modelId="{A6D0232E-5A11-41F4-8C39-DBAB81F49CC0}">
      <dsp:nvSpPr>
        <dsp:cNvPr id="0" name=""/>
        <dsp:cNvSpPr/>
      </dsp:nvSpPr>
      <dsp:spPr>
        <a:xfrm>
          <a:off x="1655159" y="4025568"/>
          <a:ext cx="1331999" cy="720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>
              <a:latin typeface="Comic Sans MS" panose="030F0702030302020204" pitchFamily="66" charset="0"/>
            </a:rPr>
            <a:t>ALTERNANZA SCUOLA LAVORO</a:t>
          </a:r>
          <a:endParaRPr lang="it-IT" sz="900" b="1" kern="1200" dirty="0">
            <a:latin typeface="Comic Sans MS" panose="030F0702030302020204" pitchFamily="66" charset="0"/>
          </a:endParaRPr>
        </a:p>
      </dsp:txBody>
      <dsp:txXfrm>
        <a:off x="1850226" y="4131010"/>
        <a:ext cx="941865" cy="509118"/>
      </dsp:txXfrm>
    </dsp:sp>
    <dsp:sp modelId="{63710763-4436-4829-A5D2-9C763016BA8A}">
      <dsp:nvSpPr>
        <dsp:cNvPr id="0" name=""/>
        <dsp:cNvSpPr/>
      </dsp:nvSpPr>
      <dsp:spPr>
        <a:xfrm rot="9475596">
          <a:off x="2333197" y="3137183"/>
          <a:ext cx="1436792" cy="16568"/>
        </a:xfrm>
        <a:custGeom>
          <a:avLst/>
          <a:gdLst/>
          <a:ahLst/>
          <a:cxnLst/>
          <a:rect l="0" t="0" r="0" b="0"/>
          <a:pathLst>
            <a:path>
              <a:moveTo>
                <a:pt x="0" y="8284"/>
              </a:moveTo>
              <a:lnTo>
                <a:pt x="1436792" y="828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0800000">
        <a:off x="3015673" y="3109548"/>
        <a:ext cx="71839" cy="71839"/>
      </dsp:txXfrm>
    </dsp:sp>
    <dsp:sp modelId="{96F9113A-53F8-4497-9A43-8C675F7D0039}">
      <dsp:nvSpPr>
        <dsp:cNvPr id="0" name=""/>
        <dsp:cNvSpPr/>
      </dsp:nvSpPr>
      <dsp:spPr>
        <a:xfrm>
          <a:off x="1187106" y="3271474"/>
          <a:ext cx="1331999" cy="720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>
              <a:latin typeface="Comic Sans MS" panose="030F0702030302020204" pitchFamily="66" charset="0"/>
            </a:rPr>
            <a:t>L2</a:t>
          </a:r>
          <a:endParaRPr lang="it-IT" sz="900" b="1" kern="1200" dirty="0">
            <a:latin typeface="Comic Sans MS" panose="030F0702030302020204" pitchFamily="66" charset="0"/>
          </a:endParaRPr>
        </a:p>
      </dsp:txBody>
      <dsp:txXfrm>
        <a:off x="1382173" y="3376916"/>
        <a:ext cx="941865" cy="509118"/>
      </dsp:txXfrm>
    </dsp:sp>
    <dsp:sp modelId="{625CC6D5-1DAD-4585-AF55-DD1FFA6EA571}">
      <dsp:nvSpPr>
        <dsp:cNvPr id="0" name=""/>
        <dsp:cNvSpPr/>
      </dsp:nvSpPr>
      <dsp:spPr>
        <a:xfrm rot="10559441">
          <a:off x="2348180" y="2799786"/>
          <a:ext cx="1344294" cy="16568"/>
        </a:xfrm>
        <a:custGeom>
          <a:avLst/>
          <a:gdLst/>
          <a:ahLst/>
          <a:cxnLst/>
          <a:rect l="0" t="0" r="0" b="0"/>
          <a:pathLst>
            <a:path>
              <a:moveTo>
                <a:pt x="0" y="8284"/>
              </a:moveTo>
              <a:lnTo>
                <a:pt x="1344294" y="828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0800000">
        <a:off x="2986720" y="2774463"/>
        <a:ext cx="67214" cy="67214"/>
      </dsp:txXfrm>
    </dsp:sp>
    <dsp:sp modelId="{F34B6975-4FDF-4AC0-BA17-546C04CC67CB}">
      <dsp:nvSpPr>
        <dsp:cNvPr id="0" name=""/>
        <dsp:cNvSpPr/>
      </dsp:nvSpPr>
      <dsp:spPr>
        <a:xfrm>
          <a:off x="1023355" y="2541357"/>
          <a:ext cx="1331999" cy="720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>
              <a:latin typeface="Comic Sans MS" panose="030F0702030302020204" pitchFamily="66" charset="0"/>
            </a:rPr>
            <a:t>SPORTELLO D’ASCOLTO</a:t>
          </a:r>
          <a:endParaRPr lang="it-IT" sz="900" b="1" kern="1200" dirty="0">
            <a:latin typeface="Comic Sans MS" panose="030F0702030302020204" pitchFamily="66" charset="0"/>
          </a:endParaRPr>
        </a:p>
      </dsp:txBody>
      <dsp:txXfrm>
        <a:off x="1218422" y="2646799"/>
        <a:ext cx="941865" cy="509118"/>
      </dsp:txXfrm>
    </dsp:sp>
    <dsp:sp modelId="{CE922D4B-D6B8-4D68-A894-914A43FA28C8}">
      <dsp:nvSpPr>
        <dsp:cNvPr id="0" name=""/>
        <dsp:cNvSpPr/>
      </dsp:nvSpPr>
      <dsp:spPr>
        <a:xfrm rot="11750832">
          <a:off x="2401279" y="2443149"/>
          <a:ext cx="1328091" cy="16568"/>
        </a:xfrm>
        <a:custGeom>
          <a:avLst/>
          <a:gdLst/>
          <a:ahLst/>
          <a:cxnLst/>
          <a:rect l="0" t="0" r="0" b="0"/>
          <a:pathLst>
            <a:path>
              <a:moveTo>
                <a:pt x="0" y="8284"/>
              </a:moveTo>
              <a:lnTo>
                <a:pt x="1328091" y="828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0800000">
        <a:off x="3032122" y="2418232"/>
        <a:ext cx="66404" cy="66404"/>
      </dsp:txXfrm>
    </dsp:sp>
    <dsp:sp modelId="{5D708957-726A-4440-9F4F-6C50BB1F3BEF}">
      <dsp:nvSpPr>
        <dsp:cNvPr id="0" name=""/>
        <dsp:cNvSpPr/>
      </dsp:nvSpPr>
      <dsp:spPr>
        <a:xfrm>
          <a:off x="1170877" y="1742724"/>
          <a:ext cx="1331999" cy="720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>
              <a:latin typeface="Comic Sans MS" panose="030F0702030302020204" pitchFamily="66" charset="0"/>
            </a:rPr>
            <a:t>EVENTI E CELEBRAZIONI</a:t>
          </a:r>
          <a:endParaRPr lang="it-IT" sz="900" b="1" kern="1200" dirty="0">
            <a:latin typeface="Comic Sans MS" panose="030F0702030302020204" pitchFamily="66" charset="0"/>
          </a:endParaRPr>
        </a:p>
      </dsp:txBody>
      <dsp:txXfrm>
        <a:off x="1365944" y="1848166"/>
        <a:ext cx="941865" cy="509118"/>
      </dsp:txXfrm>
    </dsp:sp>
    <dsp:sp modelId="{E46F39D1-479C-4566-A687-059AD516ED5F}">
      <dsp:nvSpPr>
        <dsp:cNvPr id="0" name=""/>
        <dsp:cNvSpPr/>
      </dsp:nvSpPr>
      <dsp:spPr>
        <a:xfrm rot="12895596">
          <a:off x="2398855" y="2085104"/>
          <a:ext cx="1492881" cy="16568"/>
        </a:xfrm>
        <a:custGeom>
          <a:avLst/>
          <a:gdLst/>
          <a:ahLst/>
          <a:cxnLst/>
          <a:rect l="0" t="0" r="0" b="0"/>
          <a:pathLst>
            <a:path>
              <a:moveTo>
                <a:pt x="0" y="8284"/>
              </a:moveTo>
              <a:lnTo>
                <a:pt x="1492881" y="828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0800000">
        <a:off x="3107973" y="2056066"/>
        <a:ext cx="74644" cy="74644"/>
      </dsp:txXfrm>
    </dsp:sp>
    <dsp:sp modelId="{4DAEBF7C-C987-4E8B-9166-FFFC574FA081}">
      <dsp:nvSpPr>
        <dsp:cNvPr id="0" name=""/>
        <dsp:cNvSpPr/>
      </dsp:nvSpPr>
      <dsp:spPr>
        <a:xfrm>
          <a:off x="1459628" y="1021353"/>
          <a:ext cx="1331999" cy="720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>
              <a:latin typeface="Comic Sans MS" panose="030F0702030302020204" pitchFamily="66" charset="0"/>
            </a:rPr>
            <a:t>OLIMPIADI</a:t>
          </a:r>
          <a:endParaRPr lang="it-IT" sz="900" b="1" kern="1200" dirty="0">
            <a:latin typeface="Comic Sans MS" panose="030F0702030302020204" pitchFamily="66" charset="0"/>
          </a:endParaRPr>
        </a:p>
      </dsp:txBody>
      <dsp:txXfrm>
        <a:off x="1654695" y="1126795"/>
        <a:ext cx="941865" cy="509118"/>
      </dsp:txXfrm>
    </dsp:sp>
    <dsp:sp modelId="{34853F47-848E-48BE-A352-687197E4189C}">
      <dsp:nvSpPr>
        <dsp:cNvPr id="0" name=""/>
        <dsp:cNvSpPr/>
      </dsp:nvSpPr>
      <dsp:spPr>
        <a:xfrm rot="14344632">
          <a:off x="2717432" y="1751605"/>
          <a:ext cx="1524994" cy="16568"/>
        </a:xfrm>
        <a:custGeom>
          <a:avLst/>
          <a:gdLst/>
          <a:ahLst/>
          <a:cxnLst/>
          <a:rect l="0" t="0" r="0" b="0"/>
          <a:pathLst>
            <a:path>
              <a:moveTo>
                <a:pt x="0" y="8284"/>
              </a:moveTo>
              <a:lnTo>
                <a:pt x="1524994" y="828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0800000">
        <a:off x="3441804" y="1721765"/>
        <a:ext cx="76249" cy="76249"/>
      </dsp:txXfrm>
    </dsp:sp>
    <dsp:sp modelId="{D93E0039-93E3-45A8-917F-99328185BBE2}">
      <dsp:nvSpPr>
        <dsp:cNvPr id="0" name=""/>
        <dsp:cNvSpPr/>
      </dsp:nvSpPr>
      <dsp:spPr>
        <a:xfrm>
          <a:off x="2216932" y="403278"/>
          <a:ext cx="1331999" cy="720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>
              <a:latin typeface="Comic Sans MS" panose="030F0702030302020204" pitchFamily="66" charset="0"/>
            </a:rPr>
            <a:t>FORMAZIONE</a:t>
          </a:r>
          <a:endParaRPr lang="it-IT" sz="900" b="1" kern="1200" dirty="0">
            <a:latin typeface="Comic Sans MS" panose="030F0702030302020204" pitchFamily="66" charset="0"/>
          </a:endParaRPr>
        </a:p>
      </dsp:txBody>
      <dsp:txXfrm>
        <a:off x="2411999" y="508720"/>
        <a:ext cx="941865" cy="509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3B78CC96-C3CE-4468-B19F-9B0AA70019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40A55BB-2D1C-4805-B8CE-FDA5F52185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3E1AD-A5F0-484D-AEAB-71BAAD0E6E9E}" type="datetimeFigureOut">
              <a:rPr lang="it-IT" smtClean="0"/>
              <a:t>12/11/2019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90247DE-E3D7-40BD-A220-084A2C5C84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6FD7909-B382-4A45-BE99-61E1FA1092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09B41-0072-49E8-A6A4-30DD5139F4D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3557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6F70C-6B22-4F31-91FB-08804F0CF43F}" type="datetimeFigureOut">
              <a:rPr lang="it-IT" smtClean="0"/>
              <a:t>12/11/2019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9E5F3-3F49-48D1-862B-0B600ABCCBD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78394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‘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9E5F3-3F49-48D1-862B-0B600ABCCBD7}" type="slidenum">
              <a:rPr lang="it-IT" smtClean="0"/>
              <a:t>24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7414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B14031-E47F-4F2D-B79E-7A419511C409}" type="datetime1">
              <a:rPr lang="it-IT" smtClean="0"/>
              <a:t>12/11/2019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Figura a mano libera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dirty="0"/>
              <a:t>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531934-15B4-4783-BD01-1EE84BF58EC2}" type="datetime1">
              <a:rPr lang="it-IT" smtClean="0"/>
              <a:t>12/11/2019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9" name="Figura a mano libera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3" name="Segnaposto testo 9"/>
          <p:cNvSpPr>
            <a:spLocks noGrp="1"/>
          </p:cNvSpPr>
          <p:nvPr>
            <p:ph type="body" sz="quarter" idx="13" hasCustomPrompt="1"/>
          </p:nvPr>
        </p:nvSpPr>
        <p:spPr>
          <a:xfrm>
            <a:off x="3275012" y="3505200"/>
            <a:ext cx="753655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it-IT" dirty="0"/>
              <a:t>Modificare gli stili del testo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dirty="0"/>
              <a:t>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360A35-C9E6-4FDB-9CC5-E2096BF982C1}" type="datetime1">
              <a:rPr lang="it-IT" smtClean="0"/>
              <a:t>12/11/2019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11" name="Figura a mano libera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14" name="Casella di testo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it-IT" sz="800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"</a:t>
            </a:r>
          </a:p>
        </p:txBody>
      </p:sp>
      <p:sp>
        <p:nvSpPr>
          <p:cNvPr id="15" name="Casella di testo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it-IT" sz="800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rtlCol="0" anchor="b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it-IT" dirty="0"/>
              <a:t>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CD8D0B-3C53-4657-A6BC-20462AC8CD2A}" type="datetime1">
              <a:rPr lang="it-IT" smtClean="0"/>
              <a:t>12/11/2019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9" name="Figura a mano libera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21" name="Segnaposto testo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it-IT" dirty="0"/>
              <a:t>Modificare gli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it-IT" dirty="0"/>
              <a:t>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128249-1772-4A13-81D7-BE7418471E5D}" type="datetime1">
              <a:rPr lang="it-IT" smtClean="0"/>
              <a:t>12/11/2019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11" name="Figura a mano libera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7" name="Casella di testo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it-IT" sz="800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"</a:t>
            </a:r>
          </a:p>
        </p:txBody>
      </p:sp>
      <p:sp>
        <p:nvSpPr>
          <p:cNvPr id="18" name="Casella di testo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it-IT" sz="800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rtlCol="0" anchor="ctr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21" name="Segnaposto testo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it-IT" dirty="0"/>
              <a:t>Modificare gli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it-IT" dirty="0"/>
              <a:t>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F13B73-213E-4791-B58A-2D8ED1251A2B}" type="datetime1">
              <a:rPr lang="it-IT" smtClean="0"/>
              <a:t>12/11/2019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9" name="Figura a mano libera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14D1CA-8D2B-407E-A8C1-E8C2643CF848}" type="datetime1">
              <a:rPr lang="it-IT" smtClean="0"/>
              <a:t>12/11/2019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8" name="Figura a mano libera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rtlCol="0" anchor="ctr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0C1733-589D-4D68-BAE2-1B3D4034E8C3}" type="datetime1">
              <a:rPr lang="it-IT" smtClean="0"/>
              <a:t>12/11/2019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8" name="Figura a mano libera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AA1858-7FB6-40DB-A5EB-9612DEEE0B2D}" type="datetime1">
              <a:rPr lang="it-IT" smtClean="0"/>
              <a:t>12/11/2019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8" name="Figura a mano libera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83F574-B2AE-42AC-8270-82E8A85593BD}" type="datetime1">
              <a:rPr lang="it-IT" smtClean="0"/>
              <a:t>12/11/2019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9" name="Figura a mano libera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1FC981-BA65-4673-BE25-252855EA0371}" type="datetime1">
              <a:rPr lang="it-IT" smtClean="0"/>
              <a:t>12/11/2019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10" name="Figura a mano libera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 dirty="0"/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2939373" y="1972703"/>
            <a:ext cx="3992732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dirty="0"/>
              <a:t>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 rtlCol="0">
            <a:normAutofit/>
          </a:bodyPr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7506629" y="1969475"/>
            <a:ext cx="399900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dirty="0"/>
              <a:t>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 rtlCol="0">
            <a:normAutofit/>
          </a:bodyPr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1B3F46-5A12-4547-A5F8-020A55891906}" type="datetime1">
              <a:rPr lang="it-IT" smtClean="0"/>
              <a:t>12/11/2019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12" name="Figura a mano libera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 dirty="0"/>
          </a:p>
        </p:txBody>
      </p:sp>
      <p:sp>
        <p:nvSpPr>
          <p:cNvPr id="13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587157-391C-4A73-BA3B-07F718E67C1E}" type="datetime1">
              <a:rPr lang="it-IT" smtClean="0"/>
              <a:t>12/11/2019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Figura a mano libera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000C3A-CF7D-438A-8EE8-9BE6645C1079}" type="datetime1">
              <a:rPr lang="it-IT" smtClean="0"/>
              <a:t>12/11/2019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Figura a mano libera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rtlCol="0" anchor="b"/>
          <a:lstStyle>
            <a:lvl1pPr algn="l">
              <a:defRPr sz="2000" b="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rtlCol="0" anchor="ctr">
            <a:normAutofit/>
          </a:bodyPr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DDF6F6-1E35-410B-B22F-F0969D144E47}" type="datetime1">
              <a:rPr lang="it-IT" smtClean="0"/>
              <a:t>12/11/2019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9" name="Figura a mano libera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636251-144B-4112-B48E-9DDEB47B4817}" type="datetime1">
              <a:rPr lang="it-IT" smtClean="0"/>
              <a:t>12/11/2019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9" name="Figura a mano libera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351">
              <a:srgbClr val="6A7CE4"/>
            </a:gs>
            <a:gs pos="0">
              <a:schemeClr val="accent1"/>
            </a:gs>
            <a:gs pos="71000">
              <a:schemeClr val="accent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o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igura a mano libera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igura a mano libera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igura a mano libera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igura a mano libera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igura a mano libera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igura a mano libera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igura a mano libera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igura a mano libera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igura a mano libera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igura a mano libera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igura a mano libera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igura a mano libera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uppo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igura a mano libera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igura a mano libera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igura a mano libera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igura a mano libera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igura a mano libera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igura a mano libera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igura a mano libera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igura a mano libera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igura a mano libera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igura a mano libera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igura a mano libera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igura a mano libera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ttangolo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noProof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21DE23B-071F-469B-94E7-41D5715A5B8D}" type="datetime1">
              <a:rPr lang="it-IT" noProof="0" smtClean="0"/>
              <a:t>12/11/2019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ttangolo 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Figura a mano libera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igura a mano libera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igura a mano libera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igura a mano libera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igura a mano libera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igura a mano libera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igura a mano libera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igura a mano libera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igura a mano libera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igura a mano libera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igura a mano libera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igura a mano libera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Figura a mano libera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igura a mano libera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igura a mano libera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igura a mano libera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igura a mano libera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igura a mano libera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igura a mano libera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igura a mano libera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igura a mano libera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igura a mano libera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igura a mano libera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igura a mano libera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Rettangolo 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50" name="Figura a mano libera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7D8EF82-38ED-4049-A5B7-D646C1549715}"/>
              </a:ext>
            </a:extLst>
          </p:cNvPr>
          <p:cNvSpPr txBox="1"/>
          <p:nvPr/>
        </p:nvSpPr>
        <p:spPr>
          <a:xfrm>
            <a:off x="3076566" y="768626"/>
            <a:ext cx="5380383" cy="1959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dirty="0">
                <a:latin typeface="Comic Sans MS" panose="030F0702030302020204" pitchFamily="66" charset="0"/>
              </a:rPr>
              <a:t>«I.C. GIOVANNI  XXIII» MARTINA FRANCA</a:t>
            </a:r>
          </a:p>
          <a:p>
            <a:pPr algn="ctr">
              <a:lnSpc>
                <a:spcPct val="150000"/>
              </a:lnSpc>
            </a:pPr>
            <a:r>
              <a:rPr lang="it-IT" sz="2800" b="1" dirty="0">
                <a:latin typeface="Comic Sans MS" panose="030F0702030302020204" pitchFamily="66" charset="0"/>
              </a:rPr>
              <a:t> A.S. 2019/2020</a:t>
            </a:r>
          </a:p>
        </p:txBody>
      </p:sp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6E0FCA-5742-46EC-A3A6-B3A576215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2300" y="407964"/>
            <a:ext cx="5146902" cy="3958715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latin typeface="Comic Sans MS" panose="030F0702030302020204" pitchFamily="66" charset="0"/>
              </a:rPr>
              <a:t>PROGETTI</a:t>
            </a:r>
            <a:br>
              <a:rPr lang="it-IT" b="1" dirty="0">
                <a:latin typeface="Comic Sans MS" panose="030F0702030302020204" pitchFamily="66" charset="0"/>
              </a:rPr>
            </a:br>
            <a:r>
              <a:rPr lang="it-IT" b="1" dirty="0">
                <a:latin typeface="Comic Sans MS" panose="030F0702030302020204" pitchFamily="66" charset="0"/>
              </a:rPr>
              <a:t> DI </a:t>
            </a:r>
            <a:br>
              <a:rPr lang="it-IT" b="1" dirty="0">
                <a:latin typeface="Comic Sans MS" panose="030F0702030302020204" pitchFamily="66" charset="0"/>
              </a:rPr>
            </a:br>
            <a:r>
              <a:rPr lang="it-IT" b="1" dirty="0">
                <a:latin typeface="Comic Sans MS" panose="030F0702030302020204" pitchFamily="66" charset="0"/>
              </a:rPr>
              <a:t>INTERCLASSE</a:t>
            </a:r>
            <a:br>
              <a:rPr lang="it-IT" b="1" dirty="0">
                <a:latin typeface="Comic Sans MS" panose="030F0702030302020204" pitchFamily="66" charset="0"/>
              </a:rPr>
            </a:br>
            <a:r>
              <a:rPr lang="it-IT" b="1" dirty="0">
                <a:latin typeface="Comic Sans MS" panose="030F0702030302020204" pitchFamily="66" charset="0"/>
              </a:rPr>
              <a:t>SCUOLA PRIMARIA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1995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57E653A4-54B4-46EC-8CFF-827332436326}"/>
              </a:ext>
            </a:extLst>
          </p:cNvPr>
          <p:cNvSpPr/>
          <p:nvPr/>
        </p:nvSpPr>
        <p:spPr>
          <a:xfrm>
            <a:off x="887896" y="290931"/>
            <a:ext cx="4337247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3667125" algn="l"/>
              </a:tabLst>
            </a:pPr>
            <a:endParaRPr lang="it-IT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63EC673-438B-45D2-B71A-69EEF5F6DF63}"/>
              </a:ext>
            </a:extLst>
          </p:cNvPr>
          <p:cNvSpPr/>
          <p:nvPr/>
        </p:nvSpPr>
        <p:spPr>
          <a:xfrm>
            <a:off x="397566" y="5525148"/>
            <a:ext cx="205408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06253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6">
            <a:extLst>
              <a:ext uri="{FF2B5EF4-FFF2-40B4-BE49-F238E27FC236}">
                <a16:creationId xmlns:a16="http://schemas.microsoft.com/office/drawing/2014/main" id="{A44343A8-9D81-4202-9B3B-5168BC1E15F6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0818811"/>
              </p:ext>
            </p:extLst>
          </p:nvPr>
        </p:nvGraphicFramePr>
        <p:xfrm>
          <a:off x="896663" y="1366162"/>
          <a:ext cx="10840279" cy="4399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5721">
                  <a:extLst>
                    <a:ext uri="{9D8B030D-6E8A-4147-A177-3AD203B41FA5}">
                      <a16:colId xmlns:a16="http://schemas.microsoft.com/office/drawing/2014/main" val="1968773788"/>
                    </a:ext>
                  </a:extLst>
                </a:gridCol>
                <a:gridCol w="2305879">
                  <a:extLst>
                    <a:ext uri="{9D8B030D-6E8A-4147-A177-3AD203B41FA5}">
                      <a16:colId xmlns:a16="http://schemas.microsoft.com/office/drawing/2014/main" val="2890891862"/>
                    </a:ext>
                  </a:extLst>
                </a:gridCol>
                <a:gridCol w="5658679">
                  <a:extLst>
                    <a:ext uri="{9D8B030D-6E8A-4147-A177-3AD203B41FA5}">
                      <a16:colId xmlns:a16="http://schemas.microsoft.com/office/drawing/2014/main" val="3689990005"/>
                    </a:ext>
                  </a:extLst>
                </a:gridCol>
              </a:tblGrid>
              <a:tr h="768079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latin typeface="Comic Sans MS" panose="030F0702030302020204" pitchFamily="66" charset="0"/>
                        </a:rPr>
                        <a:t>PROGETTO</a:t>
                      </a:r>
                      <a:br>
                        <a:rPr lang="it-IT" sz="2000" b="1" dirty="0">
                          <a:latin typeface="Comic Sans MS" panose="030F0702030302020204" pitchFamily="66" charset="0"/>
                        </a:rPr>
                      </a:br>
                      <a:r>
                        <a:rPr lang="it-IT" sz="2000" b="1" dirty="0">
                          <a:latin typeface="Comic Sans MS" panose="030F0702030302020204" pitchFamily="66" charset="0"/>
                        </a:rPr>
                        <a:t> DI </a:t>
                      </a:r>
                      <a:br>
                        <a:rPr lang="it-IT" sz="2000" b="1" dirty="0">
                          <a:latin typeface="Comic Sans MS" panose="030F0702030302020204" pitchFamily="66" charset="0"/>
                        </a:rPr>
                      </a:br>
                      <a:r>
                        <a:rPr lang="it-IT" sz="2000" b="1" dirty="0">
                          <a:latin typeface="Comic Sans MS" panose="030F0702030302020204" pitchFamily="66" charset="0"/>
                        </a:rPr>
                        <a:t>INTERCLASSE</a:t>
                      </a:r>
                      <a:endParaRPr lang="it-IT" sz="2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latin typeface="Comic Sans MS" panose="030F0702030302020204" pitchFamily="66" charset="0"/>
                        </a:rPr>
                        <a:t>PROGETTI</a:t>
                      </a:r>
                      <a:br>
                        <a:rPr lang="it-IT" sz="2000" b="1" dirty="0">
                          <a:latin typeface="Comic Sans MS" panose="030F0702030302020204" pitchFamily="66" charset="0"/>
                        </a:rPr>
                      </a:br>
                      <a:r>
                        <a:rPr lang="it-IT" sz="2000" b="1" dirty="0">
                          <a:latin typeface="Comic Sans MS" panose="030F0702030302020204" pitchFamily="66" charset="0"/>
                        </a:rPr>
                        <a:t> ESTERNI</a:t>
                      </a:r>
                      <a:endParaRPr lang="it-IT" sz="20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it-IT" sz="2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7350850"/>
                  </a:ext>
                </a:extLst>
              </a:tr>
              <a:tr h="83118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EXTRA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CURRICULARI E CURRICULARE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002F8E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CURRICULARI</a:t>
                      </a:r>
                      <a:endParaRPr lang="it-IT" dirty="0">
                        <a:solidFill>
                          <a:srgbClr val="002F8E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85750" lvl="0" indent="-285750" algn="ct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it-IT" b="1" dirty="0">
                        <a:solidFill>
                          <a:srgbClr val="002F8E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it-IT" b="1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“TAEKWONDO“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it-IT" b="1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“MINIBASKET“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it-IT" b="1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“PISCINA“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it-IT" b="1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(a carico delle famiglie)</a:t>
                      </a:r>
                      <a:endParaRPr lang="it-IT" b="1" dirty="0">
                        <a:solidFill>
                          <a:srgbClr val="002F8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it-IT" sz="1800" b="1" kern="1200" dirty="0">
                        <a:solidFill>
                          <a:srgbClr val="002F8E"/>
                        </a:solidFill>
                        <a:latin typeface="Times New Roman" panose="02020603050405020304" pitchFamily="18" charset="0"/>
                        <a:cs typeface="+mn-cs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it-IT" dirty="0">
                        <a:solidFill>
                          <a:srgbClr val="002F8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2619979"/>
                  </a:ext>
                </a:extLst>
              </a:tr>
              <a:tr h="2205436">
                <a:tc>
                  <a:txBody>
                    <a:bodyPr/>
                    <a:lstStyle/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b="1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“SOGNANDO CON LE FAVOLE”</a:t>
                      </a:r>
                      <a:endParaRPr lang="it-IT" sz="18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+mn-cs"/>
                      </a:endParaRPr>
                    </a:p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dirty="0">
                        <a:solidFill>
                          <a:srgbClr val="002F8E"/>
                        </a:solidFill>
                      </a:endParaRPr>
                    </a:p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dirty="0">
                        <a:solidFill>
                          <a:srgbClr val="002F8E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b="1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“</a:t>
                      </a:r>
                      <a:r>
                        <a:rPr lang="it-IT" sz="1800" b="1" kern="1200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UNE PROMENADE DANS LA FABLE</a:t>
                      </a:r>
                      <a:r>
                        <a:rPr lang="it-IT" b="1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“ </a:t>
                      </a:r>
                      <a:endParaRPr lang="it-IT" dirty="0">
                        <a:solidFill>
                          <a:srgbClr val="002F8E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312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551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57E653A4-54B4-46EC-8CFF-827332436326}"/>
              </a:ext>
            </a:extLst>
          </p:cNvPr>
          <p:cNvSpPr/>
          <p:nvPr/>
        </p:nvSpPr>
        <p:spPr>
          <a:xfrm>
            <a:off x="887896" y="290931"/>
            <a:ext cx="4337247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3667125" algn="l"/>
              </a:tabLst>
            </a:pPr>
            <a:endParaRPr lang="it-IT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CE55B54-0FEE-41F1-8E65-F1E9294CDFD3}"/>
              </a:ext>
            </a:extLst>
          </p:cNvPr>
          <p:cNvSpPr/>
          <p:nvPr/>
        </p:nvSpPr>
        <p:spPr>
          <a:xfrm>
            <a:off x="3338285" y="2133979"/>
            <a:ext cx="6096000" cy="8314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600" b="1" dirty="0">
                <a:latin typeface="Comic Sans MS" panose="030F0702030302020204" pitchFamily="66" charset="0"/>
              </a:rPr>
              <a:t>VISITE GUIDATE</a:t>
            </a:r>
          </a:p>
        </p:txBody>
      </p:sp>
    </p:spTree>
    <p:extLst>
      <p:ext uri="{BB962C8B-B14F-4D97-AF65-F5344CB8AC3E}">
        <p14:creationId xmlns:p14="http://schemas.microsoft.com/office/powerpoint/2010/main" val="3681265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96E3ABA-2AB7-4C0F-8EED-BF7B008C8F13}"/>
              </a:ext>
            </a:extLst>
          </p:cNvPr>
          <p:cNvSpPr/>
          <p:nvPr/>
        </p:nvSpPr>
        <p:spPr>
          <a:xfrm>
            <a:off x="1119809" y="900531"/>
            <a:ext cx="9952382" cy="3959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3600" dirty="0">
                <a:latin typeface="Comic Sans MS" panose="030F0702030302020204" pitchFamily="66" charset="0"/>
              </a:rPr>
              <a:t>Uscita didattica presso una masseria didattiche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3600" dirty="0">
                <a:latin typeface="Comic Sans MS" panose="030F0702030302020204" pitchFamily="66" charset="0"/>
              </a:rPr>
              <a:t>Laboratorio didattico a Sammichele di Bari (BA) – Racconti a Corte tra Fiabe e Favole</a:t>
            </a:r>
          </a:p>
          <a:p>
            <a:r>
              <a:rPr lang="it-IT" dirty="0"/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3667125" algn="l"/>
              </a:tabLst>
            </a:pPr>
            <a:endParaRPr lang="it-IT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936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57E653A4-54B4-46EC-8CFF-827332436326}"/>
              </a:ext>
            </a:extLst>
          </p:cNvPr>
          <p:cNvSpPr/>
          <p:nvPr/>
        </p:nvSpPr>
        <p:spPr>
          <a:xfrm>
            <a:off x="887896" y="290931"/>
            <a:ext cx="4337247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3667125" algn="l"/>
              </a:tabLst>
            </a:pPr>
            <a:endParaRPr lang="it-IT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63EC673-438B-45D2-B71A-69EEF5F6DF63}"/>
              </a:ext>
            </a:extLst>
          </p:cNvPr>
          <p:cNvSpPr/>
          <p:nvPr/>
        </p:nvSpPr>
        <p:spPr>
          <a:xfrm>
            <a:off x="397566" y="5525148"/>
            <a:ext cx="205408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68972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AE576A53-66B3-4E19-B9FC-4EDAA0A59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814935"/>
              </p:ext>
            </p:extLst>
          </p:nvPr>
        </p:nvGraphicFramePr>
        <p:xfrm>
          <a:off x="2032000" y="731520"/>
          <a:ext cx="8202913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13">
                  <a:extLst>
                    <a:ext uri="{9D8B030D-6E8A-4147-A177-3AD203B41FA5}">
                      <a16:colId xmlns:a16="http://schemas.microsoft.com/office/drawing/2014/main" val="1968773788"/>
                    </a:ext>
                  </a:extLst>
                </a:gridCol>
                <a:gridCol w="2182374">
                  <a:extLst>
                    <a:ext uri="{9D8B030D-6E8A-4147-A177-3AD203B41FA5}">
                      <a16:colId xmlns:a16="http://schemas.microsoft.com/office/drawing/2014/main" val="2349699061"/>
                    </a:ext>
                  </a:extLst>
                </a:gridCol>
                <a:gridCol w="3913626">
                  <a:extLst>
                    <a:ext uri="{9D8B030D-6E8A-4147-A177-3AD203B41FA5}">
                      <a16:colId xmlns:a16="http://schemas.microsoft.com/office/drawing/2014/main" val="368999000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latin typeface="Comic Sans MS" panose="030F0702030302020204" pitchFamily="66" charset="0"/>
                        </a:rPr>
                        <a:t>PROGETTO</a:t>
                      </a:r>
                      <a:br>
                        <a:rPr lang="it-IT" sz="2000" b="1" dirty="0">
                          <a:latin typeface="Comic Sans MS" panose="030F0702030302020204" pitchFamily="66" charset="0"/>
                        </a:rPr>
                      </a:br>
                      <a:r>
                        <a:rPr lang="it-IT" sz="2000" b="1" dirty="0">
                          <a:latin typeface="Comic Sans MS" panose="030F0702030302020204" pitchFamily="66" charset="0"/>
                        </a:rPr>
                        <a:t> DI </a:t>
                      </a:r>
                      <a:br>
                        <a:rPr lang="it-IT" sz="2000" b="1" dirty="0">
                          <a:latin typeface="Comic Sans MS" panose="030F0702030302020204" pitchFamily="66" charset="0"/>
                        </a:rPr>
                      </a:br>
                      <a:r>
                        <a:rPr lang="it-IT" sz="2000" b="1" dirty="0">
                          <a:latin typeface="Comic Sans MS" panose="030F0702030302020204" pitchFamily="66" charset="0"/>
                        </a:rPr>
                        <a:t>INTERCLASSE</a:t>
                      </a:r>
                      <a:endParaRPr lang="it-IT" sz="20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it-IT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latin typeface="Comic Sans MS" panose="030F0702030302020204" pitchFamily="66" charset="0"/>
                        </a:rPr>
                        <a:t>PROGETTI</a:t>
                      </a:r>
                      <a:br>
                        <a:rPr lang="it-IT" sz="2000" b="1" dirty="0">
                          <a:latin typeface="Comic Sans MS" panose="030F0702030302020204" pitchFamily="66" charset="0"/>
                        </a:rPr>
                      </a:br>
                      <a:r>
                        <a:rPr lang="it-IT" sz="2000" b="1" dirty="0">
                          <a:latin typeface="Comic Sans MS" panose="030F0702030302020204" pitchFamily="66" charset="0"/>
                        </a:rPr>
                        <a:t> ESTERNI</a:t>
                      </a:r>
                      <a:endParaRPr lang="it-IT" sz="20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it-IT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350850"/>
                  </a:ext>
                </a:extLst>
              </a:tr>
              <a:tr h="149617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002F8E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</a:rPr>
                        <a:t>EXTRA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</a:rPr>
                        <a:t>CURRICOLARI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</a:rPr>
                        <a:t>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</a:rPr>
                        <a:t>CURRICOLARI</a:t>
                      </a:r>
                      <a:endParaRPr lang="it-IT" dirty="0">
                        <a:solidFill>
                          <a:srgbClr val="002F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CURRICOLARI</a:t>
                      </a:r>
                      <a:endParaRPr lang="it-IT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85750" indent="-285750" algn="ctr">
                        <a:buFontTx/>
                        <a:buBlip>
                          <a:blip r:embed="rId2">
                            <a:extLst>
                              <a:ext uri="{96DAC541-7B7A-43D3-8B79-37D633B846F1}">
                                <asvg:svgBlip xmlns:asvg="http://schemas.microsoft.com/office/drawing/2016/SVG/main" xmlns="" r:embed="rId3"/>
                              </a:ext>
                            </a:extLst>
                          </a:blip>
                        </a:buBlip>
                      </a:pPr>
                      <a:r>
                        <a:rPr lang="it-IT" b="1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“MINIBASKET“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it-IT" b="1" dirty="0">
                        <a:solidFill>
                          <a:srgbClr val="002F8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endParaRPr lang="it-IT" dirty="0">
                        <a:solidFill>
                          <a:srgbClr val="002F8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619979"/>
                  </a:ext>
                </a:extLst>
              </a:tr>
              <a:tr h="61905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“</a:t>
                      </a:r>
                      <a:r>
                        <a:rPr lang="it-IT" sz="1800" b="1" kern="1200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SE PUOI SOGNARLO, PUOI FARLO</a:t>
                      </a:r>
                      <a:r>
                        <a:rPr lang="it-IT" sz="1800" b="1" kern="1200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” </a:t>
                      </a:r>
                      <a:endParaRPr lang="it-IT" b="1" dirty="0">
                        <a:solidFill>
                          <a:srgbClr val="002F8E"/>
                        </a:solidFill>
                      </a:endParaRP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“UNE PROMENADE DANS L’IMAGINAIRE”</a:t>
                      </a:r>
                    </a:p>
                    <a:p>
                      <a:pPr algn="ctr"/>
                      <a:endParaRPr lang="it-IT" dirty="0">
                        <a:solidFill>
                          <a:srgbClr val="002F8E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628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728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57E653A4-54B4-46EC-8CFF-827332436326}"/>
              </a:ext>
            </a:extLst>
          </p:cNvPr>
          <p:cNvSpPr/>
          <p:nvPr/>
        </p:nvSpPr>
        <p:spPr>
          <a:xfrm>
            <a:off x="887896" y="290931"/>
            <a:ext cx="4337247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3667125" algn="l"/>
              </a:tabLst>
            </a:pPr>
            <a:endParaRPr lang="it-IT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CE55B54-0FEE-41F1-8E65-F1E9294CDFD3}"/>
              </a:ext>
            </a:extLst>
          </p:cNvPr>
          <p:cNvSpPr/>
          <p:nvPr/>
        </p:nvSpPr>
        <p:spPr>
          <a:xfrm>
            <a:off x="3338285" y="2133979"/>
            <a:ext cx="6096000" cy="8314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600" b="1" dirty="0">
                <a:latin typeface="Comic Sans MS" panose="030F0702030302020204" pitchFamily="66" charset="0"/>
              </a:rPr>
              <a:t>VISITE GUIDATE</a:t>
            </a:r>
          </a:p>
        </p:txBody>
      </p:sp>
    </p:spTree>
    <p:extLst>
      <p:ext uri="{BB962C8B-B14F-4D97-AF65-F5344CB8AC3E}">
        <p14:creationId xmlns:p14="http://schemas.microsoft.com/office/powerpoint/2010/main" val="3561676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9CDE9EF8-AC5F-450B-BAF0-C02BAB44F362}"/>
              </a:ext>
            </a:extLst>
          </p:cNvPr>
          <p:cNvSpPr/>
          <p:nvPr/>
        </p:nvSpPr>
        <p:spPr>
          <a:xfrm>
            <a:off x="2246141" y="658787"/>
            <a:ext cx="895531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 </a:t>
            </a:r>
            <a:r>
              <a:rPr lang="it-IT" sz="2000" dirty="0">
                <a:latin typeface="Comic Sans MS" panose="030F0702030302020204" pitchFamily="66" charset="0"/>
              </a:rPr>
              <a:t>GLI AMBIENTI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Comic Sans MS" panose="030F0702030302020204" pitchFamily="66" charset="0"/>
              </a:rPr>
              <a:t>MARE : </a:t>
            </a:r>
          </a:p>
          <a:p>
            <a:r>
              <a:rPr lang="it-IT" sz="2000" dirty="0">
                <a:latin typeface="Comic Sans MS" panose="030F0702030302020204" pitchFamily="66" charset="0"/>
              </a:rPr>
              <a:t>    TORRE CANNE (FARO) SAVELLETRI (PORTO E MOLO);</a:t>
            </a:r>
          </a:p>
          <a:p>
            <a:r>
              <a:rPr lang="it-IT" sz="2000" dirty="0">
                <a:latin typeface="Comic Sans MS" panose="030F0702030302020204" pitchFamily="66" charset="0"/>
              </a:rPr>
              <a:t>     AZIENDA “GIOIOSO” (FASANO);</a:t>
            </a:r>
          </a:p>
          <a:p>
            <a:r>
              <a:rPr lang="it-IT" sz="2000" dirty="0">
                <a:solidFill>
                  <a:srgbClr val="002F8E"/>
                </a:solidFill>
                <a:latin typeface="Comic Sans MS" panose="030F0702030302020204" pitchFamily="66" charset="0"/>
              </a:rPr>
              <a:t>     CLASSI 2^ A-B-C-C-D-E-F (ENTRO FINE OTTOBRE);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Comic Sans MS" panose="030F0702030302020204" pitchFamily="66" charset="0"/>
              </a:rPr>
              <a:t>MONTAGNA: </a:t>
            </a:r>
          </a:p>
          <a:p>
            <a:r>
              <a:rPr lang="it-IT" sz="2000" dirty="0">
                <a:latin typeface="Comic Sans MS" panose="030F0702030302020204" pitchFamily="66" charset="0"/>
              </a:rPr>
              <a:t>     PARCO NAZIONALE DELL’APPENNINO LUCANO</a:t>
            </a:r>
          </a:p>
          <a:p>
            <a:r>
              <a:rPr lang="it-IT" sz="2000" dirty="0">
                <a:solidFill>
                  <a:srgbClr val="002F8E"/>
                </a:solidFill>
                <a:latin typeface="Comic Sans MS" panose="030F0702030302020204" pitchFamily="66" charset="0"/>
              </a:rPr>
              <a:t>     CL. 2^ A-B-E (APRILE, MAGGIO);</a:t>
            </a:r>
          </a:p>
          <a:p>
            <a:r>
              <a:rPr lang="it-IT" sz="2000" dirty="0">
                <a:latin typeface="Comic Sans MS" panose="030F0702030302020204" pitchFamily="66" charset="0"/>
              </a:rPr>
              <a:t>     “PERCORSO “ACQUA”  </a:t>
            </a:r>
            <a:r>
              <a:rPr lang="it-IT" sz="2000" dirty="0">
                <a:solidFill>
                  <a:srgbClr val="002F8E"/>
                </a:solidFill>
                <a:latin typeface="Comic Sans MS" panose="030F0702030302020204" pitchFamily="66" charset="0"/>
              </a:rPr>
              <a:t>CL 2^C-D-F</a:t>
            </a:r>
            <a:r>
              <a:rPr lang="it-IT" sz="2000" dirty="0">
                <a:latin typeface="Comic Sans MS" panose="030F0702030302020204" pitchFamily="66" charset="0"/>
              </a:rPr>
              <a:t> </a:t>
            </a:r>
          </a:p>
          <a:p>
            <a:endParaRPr lang="it-IT" sz="2000" dirty="0">
              <a:latin typeface="Comic Sans MS" panose="030F0702030302020204" pitchFamily="66" charset="0"/>
            </a:endParaRPr>
          </a:p>
          <a:p>
            <a:r>
              <a:rPr lang="it-IT" sz="2000" dirty="0">
                <a:latin typeface="Comic Sans MS" panose="030F0702030302020204" pitchFamily="66" charset="0"/>
              </a:rPr>
              <a:t> </a:t>
            </a:r>
          </a:p>
          <a:p>
            <a:r>
              <a:rPr lang="it-IT" sz="2000" dirty="0">
                <a:latin typeface="Comic Sans MS" panose="030F0702030302020204" pitchFamily="66" charset="0"/>
              </a:rPr>
              <a:t>LE TRASFORMAZIONI: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Comic Sans MS" panose="030F0702030302020204" pitchFamily="66" charset="0"/>
              </a:rPr>
              <a:t>FRANTOIO “FISCHETTI” (STATTE)</a:t>
            </a:r>
          </a:p>
          <a:p>
            <a:r>
              <a:rPr lang="it-IT" sz="2000" dirty="0">
                <a:latin typeface="Comic Sans MS" panose="030F0702030302020204" pitchFamily="66" charset="0"/>
              </a:rPr>
              <a:t>    </a:t>
            </a:r>
            <a:r>
              <a:rPr lang="it-IT" sz="2000" dirty="0">
                <a:solidFill>
                  <a:srgbClr val="002F8E"/>
                </a:solidFill>
                <a:latin typeface="Comic Sans MS" panose="030F0702030302020204" pitchFamily="66" charset="0"/>
              </a:rPr>
              <a:t>CLASSI 2^ A/B (NOVEMBRE)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Comic Sans MS" panose="030F0702030302020204" pitchFamily="66" charset="0"/>
              </a:rPr>
              <a:t>FRANTOIO “CASSESE” (VILLA CASTELLI)</a:t>
            </a:r>
          </a:p>
          <a:p>
            <a:r>
              <a:rPr lang="it-IT" sz="2000" dirty="0">
                <a:solidFill>
                  <a:srgbClr val="002F8E"/>
                </a:solidFill>
                <a:latin typeface="Comic Sans MS" panose="030F0702030302020204" pitchFamily="66" charset="0"/>
              </a:rPr>
              <a:t>     CLASSI 2^E/F (NOVEMBRE)</a:t>
            </a:r>
          </a:p>
          <a:p>
            <a:r>
              <a:rPr lang="it-IT" sz="2000" dirty="0">
                <a:solidFill>
                  <a:srgbClr val="002F8E"/>
                </a:solidFill>
                <a:latin typeface="Comic Sans MS" panose="030F0702030302020204" pitchFamily="66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87636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57E653A4-54B4-46EC-8CFF-827332436326}"/>
              </a:ext>
            </a:extLst>
          </p:cNvPr>
          <p:cNvSpPr/>
          <p:nvPr/>
        </p:nvSpPr>
        <p:spPr>
          <a:xfrm>
            <a:off x="887896" y="290931"/>
            <a:ext cx="4337247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3667125" algn="l"/>
              </a:tabLst>
            </a:pPr>
            <a:endParaRPr lang="it-IT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63EC673-438B-45D2-B71A-69EEF5F6DF63}"/>
              </a:ext>
            </a:extLst>
          </p:cNvPr>
          <p:cNvSpPr/>
          <p:nvPr/>
        </p:nvSpPr>
        <p:spPr>
          <a:xfrm>
            <a:off x="397566" y="5525148"/>
            <a:ext cx="205408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7724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6E0FCA-5742-46EC-A3A6-B3A576215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2300" y="528316"/>
            <a:ext cx="5146902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latin typeface="Comic Sans MS" panose="030F0702030302020204" pitchFamily="66" charset="0"/>
              </a:rPr>
              <a:t>PROGETTI</a:t>
            </a:r>
            <a:br>
              <a:rPr lang="it-IT" b="1" dirty="0">
                <a:latin typeface="Comic Sans MS" panose="030F0702030302020204" pitchFamily="66" charset="0"/>
              </a:rPr>
            </a:br>
            <a:r>
              <a:rPr lang="it-IT" b="1" dirty="0">
                <a:latin typeface="Comic Sans MS" panose="030F0702030302020204" pitchFamily="66" charset="0"/>
              </a:rPr>
              <a:t> DI </a:t>
            </a:r>
            <a:br>
              <a:rPr lang="it-IT" b="1" dirty="0">
                <a:latin typeface="Comic Sans MS" panose="030F0702030302020204" pitchFamily="66" charset="0"/>
              </a:rPr>
            </a:br>
            <a:r>
              <a:rPr lang="it-IT" b="1" dirty="0">
                <a:latin typeface="Comic Sans MS" panose="030F0702030302020204" pitchFamily="66" charset="0"/>
              </a:rPr>
              <a:t>ISTITUTO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204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AE576A53-66B3-4E19-B9FC-4EDAA0A59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558891"/>
              </p:ext>
            </p:extLst>
          </p:nvPr>
        </p:nvGraphicFramePr>
        <p:xfrm>
          <a:off x="1342506" y="666408"/>
          <a:ext cx="9506988" cy="5233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747">
                  <a:extLst>
                    <a:ext uri="{9D8B030D-6E8A-4147-A177-3AD203B41FA5}">
                      <a16:colId xmlns:a16="http://schemas.microsoft.com/office/drawing/2014/main" val="1968773788"/>
                    </a:ext>
                  </a:extLst>
                </a:gridCol>
                <a:gridCol w="2376747">
                  <a:extLst>
                    <a:ext uri="{9D8B030D-6E8A-4147-A177-3AD203B41FA5}">
                      <a16:colId xmlns:a16="http://schemas.microsoft.com/office/drawing/2014/main" val="1680088831"/>
                    </a:ext>
                  </a:extLst>
                </a:gridCol>
                <a:gridCol w="4753494">
                  <a:extLst>
                    <a:ext uri="{9D8B030D-6E8A-4147-A177-3AD203B41FA5}">
                      <a16:colId xmlns:a16="http://schemas.microsoft.com/office/drawing/2014/main" val="3689990005"/>
                    </a:ext>
                  </a:extLst>
                </a:gridCol>
              </a:tblGrid>
              <a:tr h="787403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latin typeface="Comic Sans MS" panose="030F0702030302020204" pitchFamily="66" charset="0"/>
                        </a:rPr>
                        <a:t>PROGETTO</a:t>
                      </a:r>
                      <a:br>
                        <a:rPr lang="it-IT" sz="2000" b="1" dirty="0">
                          <a:latin typeface="Comic Sans MS" panose="030F0702030302020204" pitchFamily="66" charset="0"/>
                        </a:rPr>
                      </a:br>
                      <a:r>
                        <a:rPr lang="it-IT" sz="2000" b="1" dirty="0">
                          <a:latin typeface="Comic Sans MS" panose="030F0702030302020204" pitchFamily="66" charset="0"/>
                        </a:rPr>
                        <a:t> DI </a:t>
                      </a:r>
                      <a:br>
                        <a:rPr lang="it-IT" sz="2000" b="1" dirty="0">
                          <a:latin typeface="Comic Sans MS" panose="030F0702030302020204" pitchFamily="66" charset="0"/>
                        </a:rPr>
                      </a:br>
                      <a:r>
                        <a:rPr lang="it-IT" sz="2000" b="1" dirty="0">
                          <a:latin typeface="Comic Sans MS" panose="030F0702030302020204" pitchFamily="66" charset="0"/>
                        </a:rPr>
                        <a:t>INTERCLASSE</a:t>
                      </a:r>
                      <a:endParaRPr lang="it-IT" sz="20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it-IT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latin typeface="Comic Sans MS" panose="030F0702030302020204" pitchFamily="66" charset="0"/>
                        </a:rPr>
                        <a:t>PROGETTI</a:t>
                      </a:r>
                      <a:br>
                        <a:rPr lang="it-IT" sz="2000" b="1" dirty="0">
                          <a:latin typeface="Comic Sans MS" panose="030F0702030302020204" pitchFamily="66" charset="0"/>
                        </a:rPr>
                      </a:br>
                      <a:r>
                        <a:rPr lang="it-IT" sz="2000" b="1" dirty="0">
                          <a:latin typeface="Comic Sans MS" panose="030F0702030302020204" pitchFamily="66" charset="0"/>
                        </a:rPr>
                        <a:t> ESTERNI</a:t>
                      </a:r>
                      <a:endParaRPr lang="it-IT" sz="20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it-IT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350850"/>
                  </a:ext>
                </a:extLst>
              </a:tr>
              <a:tr h="918402">
                <a:tc>
                  <a:txBody>
                    <a:bodyPr/>
                    <a:lstStyle/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>
                            <a:extLst>
                              <a:ext uri="{96DAC541-7B7A-43D3-8B79-37D633B846F1}">
                                <asvg:svgBlip xmlns:asvg="http://schemas.microsoft.com/office/drawing/2016/SVG/main" xmlns="" r:embed="rId3"/>
                              </a:ext>
                            </a:extLst>
                          </a:blip>
                        </a:buBlip>
                        <a:tabLst/>
                        <a:defRPr/>
                      </a:pPr>
                      <a:endParaRPr lang="it-IT" sz="1800" b="1" kern="1200" dirty="0">
                        <a:solidFill>
                          <a:srgbClr val="002F8E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</a:rPr>
                        <a:t>EXTRA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</a:rPr>
                        <a:t>CURRICOLARI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</a:rPr>
                        <a:t>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</a:rPr>
                        <a:t>CURRICOLARI</a:t>
                      </a:r>
                      <a:endParaRPr lang="it-IT" dirty="0">
                        <a:solidFill>
                          <a:srgbClr val="002F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CURRICOLARI</a:t>
                      </a:r>
                      <a:endParaRPr lang="it-IT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it-IT" dirty="0">
                        <a:solidFill>
                          <a:srgbClr val="002F8E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it-IT" b="1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“</a:t>
                      </a:r>
                      <a:r>
                        <a:rPr lang="it-IT" sz="1800" b="1" kern="1200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AMAHORO</a:t>
                      </a:r>
                      <a:r>
                        <a:rPr lang="it-IT" b="1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“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it-IT" b="1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“MINIBASKET“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it-IT" b="1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“PISCINA“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it-IT" b="1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(a carico delle famiglie)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it-IT" sz="1800" b="1" kern="1200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“RED BOYS“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619979"/>
                  </a:ext>
                </a:extLst>
              </a:tr>
              <a:tr h="245940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it-IT" dirty="0">
                        <a:solidFill>
                          <a:srgbClr val="002F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“SOGNI A COLORI CON RAFFAELLO” </a:t>
                      </a:r>
                      <a:endParaRPr lang="it-IT" dirty="0">
                        <a:solidFill>
                          <a:srgbClr val="002F8E"/>
                        </a:solidFill>
                      </a:endParaRPr>
                    </a:p>
                    <a:p>
                      <a:pPr marL="285750" indent="-285750" algn="ctr">
                        <a:buFontTx/>
                        <a:buBlip>
                          <a:blip r:embed="rId2">
                            <a:extLst>
                              <a:ext uri="{96DAC541-7B7A-43D3-8B79-37D633B846F1}">
                                <asvg:svgBlip xmlns:asvg="http://schemas.microsoft.com/office/drawing/2016/SVG/main" xmlns="" r:embed="rId3"/>
                              </a:ext>
                            </a:extLst>
                          </a:blip>
                        </a:buBlip>
                      </a:pPr>
                      <a:endParaRPr lang="it-IT" dirty="0">
                        <a:solidFill>
                          <a:srgbClr val="002F8E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139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029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57E653A4-54B4-46EC-8CFF-827332436326}"/>
              </a:ext>
            </a:extLst>
          </p:cNvPr>
          <p:cNvSpPr/>
          <p:nvPr/>
        </p:nvSpPr>
        <p:spPr>
          <a:xfrm>
            <a:off x="887896" y="290931"/>
            <a:ext cx="4337247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3667125" algn="l"/>
              </a:tabLst>
            </a:pPr>
            <a:endParaRPr lang="it-IT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CE55B54-0FEE-41F1-8E65-F1E9294CDFD3}"/>
              </a:ext>
            </a:extLst>
          </p:cNvPr>
          <p:cNvSpPr/>
          <p:nvPr/>
        </p:nvSpPr>
        <p:spPr>
          <a:xfrm>
            <a:off x="3338285" y="2133979"/>
            <a:ext cx="6096000" cy="8314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600" b="1" dirty="0">
                <a:latin typeface="Comic Sans MS" panose="030F0702030302020204" pitchFamily="66" charset="0"/>
              </a:rPr>
              <a:t>VISITE GUIDATE</a:t>
            </a:r>
          </a:p>
        </p:txBody>
      </p:sp>
    </p:spTree>
    <p:extLst>
      <p:ext uri="{BB962C8B-B14F-4D97-AF65-F5344CB8AC3E}">
        <p14:creationId xmlns:p14="http://schemas.microsoft.com/office/powerpoint/2010/main" val="2661480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9CDE9EF8-AC5F-450B-BAF0-C02BAB44F362}"/>
              </a:ext>
            </a:extLst>
          </p:cNvPr>
          <p:cNvSpPr/>
          <p:nvPr/>
        </p:nvSpPr>
        <p:spPr>
          <a:xfrm>
            <a:off x="2017486" y="2623859"/>
            <a:ext cx="89553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Comic Sans MS" panose="030F0702030302020204" pitchFamily="66" charset="0"/>
              </a:rPr>
              <a:t> </a:t>
            </a:r>
            <a:r>
              <a:rPr lang="it-IT" sz="4400" b="1" dirty="0">
                <a:latin typeface="Comic Sans MS" panose="030F0702030302020204" pitchFamily="66" charset="0"/>
              </a:rPr>
              <a:t>BOSCOSAURO AD ALTAMURA</a:t>
            </a:r>
            <a:endParaRPr lang="it-IT" sz="4400" b="1" dirty="0">
              <a:solidFill>
                <a:srgbClr val="002F8E"/>
              </a:solidFill>
              <a:latin typeface="Comic Sans MS" panose="030F0702030302020204" pitchFamily="66" charset="0"/>
            </a:endParaRPr>
          </a:p>
          <a:p>
            <a:r>
              <a:rPr lang="it-IT" sz="2000" b="1" dirty="0">
                <a:solidFill>
                  <a:srgbClr val="002F8E"/>
                </a:solidFill>
                <a:latin typeface="Comic Sans MS" panose="030F0702030302020204" pitchFamily="66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00266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57E653A4-54B4-46EC-8CFF-827332436326}"/>
              </a:ext>
            </a:extLst>
          </p:cNvPr>
          <p:cNvSpPr/>
          <p:nvPr/>
        </p:nvSpPr>
        <p:spPr>
          <a:xfrm>
            <a:off x="887896" y="290931"/>
            <a:ext cx="4337247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3667125" algn="l"/>
              </a:tabLst>
            </a:pPr>
            <a:endParaRPr lang="it-IT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63EC673-438B-45D2-B71A-69EEF5F6DF63}"/>
              </a:ext>
            </a:extLst>
          </p:cNvPr>
          <p:cNvSpPr/>
          <p:nvPr/>
        </p:nvSpPr>
        <p:spPr>
          <a:xfrm>
            <a:off x="397566" y="5525148"/>
            <a:ext cx="205408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29347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AE576A53-66B3-4E19-B9FC-4EDAA0A59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478123"/>
              </p:ext>
            </p:extLst>
          </p:nvPr>
        </p:nvGraphicFramePr>
        <p:xfrm>
          <a:off x="725838" y="1386022"/>
          <a:ext cx="10740324" cy="443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498">
                  <a:extLst>
                    <a:ext uri="{9D8B030D-6E8A-4147-A177-3AD203B41FA5}">
                      <a16:colId xmlns:a16="http://schemas.microsoft.com/office/drawing/2014/main" val="1968773788"/>
                    </a:ext>
                  </a:extLst>
                </a:gridCol>
                <a:gridCol w="2682498">
                  <a:extLst>
                    <a:ext uri="{9D8B030D-6E8A-4147-A177-3AD203B41FA5}">
                      <a16:colId xmlns:a16="http://schemas.microsoft.com/office/drawing/2014/main" val="3449755875"/>
                    </a:ext>
                  </a:extLst>
                </a:gridCol>
                <a:gridCol w="5375328">
                  <a:extLst>
                    <a:ext uri="{9D8B030D-6E8A-4147-A177-3AD203B41FA5}">
                      <a16:colId xmlns:a16="http://schemas.microsoft.com/office/drawing/2014/main" val="368999000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latin typeface="Comic Sans MS" panose="030F0702030302020204" pitchFamily="66" charset="0"/>
                        </a:rPr>
                        <a:t>PROGETTO</a:t>
                      </a:r>
                      <a:br>
                        <a:rPr lang="it-IT" sz="2000" b="1" dirty="0">
                          <a:latin typeface="Comic Sans MS" panose="030F0702030302020204" pitchFamily="66" charset="0"/>
                        </a:rPr>
                      </a:br>
                      <a:r>
                        <a:rPr lang="it-IT" sz="2000" b="1" dirty="0">
                          <a:latin typeface="Comic Sans MS" panose="030F0702030302020204" pitchFamily="66" charset="0"/>
                        </a:rPr>
                        <a:t> DI </a:t>
                      </a:r>
                      <a:br>
                        <a:rPr lang="it-IT" sz="2000" b="1" dirty="0">
                          <a:latin typeface="Comic Sans MS" panose="030F0702030302020204" pitchFamily="66" charset="0"/>
                        </a:rPr>
                      </a:br>
                      <a:r>
                        <a:rPr lang="it-IT" sz="2000" b="1" dirty="0">
                          <a:latin typeface="Comic Sans MS" panose="030F0702030302020204" pitchFamily="66" charset="0"/>
                        </a:rPr>
                        <a:t>INTERCLASSE</a:t>
                      </a:r>
                      <a:endParaRPr lang="it-IT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latin typeface="Comic Sans MS" panose="030F0702030302020204" pitchFamily="66" charset="0"/>
                        </a:rPr>
                        <a:t>PROGETTI</a:t>
                      </a:r>
                      <a:br>
                        <a:rPr lang="it-IT" sz="2000" b="1" dirty="0">
                          <a:latin typeface="Comic Sans MS" panose="030F0702030302020204" pitchFamily="66" charset="0"/>
                        </a:rPr>
                      </a:br>
                      <a:r>
                        <a:rPr lang="it-IT" sz="2000" b="1" dirty="0">
                          <a:latin typeface="Comic Sans MS" panose="030F0702030302020204" pitchFamily="66" charset="0"/>
                        </a:rPr>
                        <a:t> ESTERNI</a:t>
                      </a:r>
                      <a:endParaRPr lang="it-IT" sz="20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it-IT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350850"/>
                  </a:ext>
                </a:extLst>
              </a:tr>
              <a:tr h="141732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2F8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2F8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CURRICULARE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2F8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2F8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CURRICULARE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b="1" dirty="0">
                        <a:solidFill>
                          <a:srgbClr val="002F8E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002F8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it-IT" dirty="0">
                        <a:solidFill>
                          <a:srgbClr val="002F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2F8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CURRICULARE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it-IT" b="1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“TAEKWONDO“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it-IT" b="1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“MINIBASKET“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it-IT" b="1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“PISCINA“ 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it-IT" b="1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(a carico delle famiglie)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it-IT" b="1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“</a:t>
                      </a:r>
                      <a:r>
                        <a:rPr lang="it-IT" sz="1800" b="1" kern="1200" dirty="0">
                          <a:solidFill>
                            <a:srgbClr val="002F8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CALCIO</a:t>
                      </a:r>
                      <a:r>
                        <a:rPr lang="it-IT" b="1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“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it-IT" b="1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“</a:t>
                      </a:r>
                      <a:r>
                        <a:rPr lang="it-IT" b="1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INTERCULTURA </a:t>
                      </a:r>
                      <a:r>
                        <a:rPr lang="it-IT" b="1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“ </a:t>
                      </a:r>
                      <a:r>
                        <a:rPr lang="it-IT" b="1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 Francesco Semeraro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619979"/>
                  </a:ext>
                </a:extLst>
              </a:tr>
              <a:tr h="141732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endParaRPr lang="it-IT" dirty="0">
                        <a:solidFill>
                          <a:srgbClr val="002F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kern="1200" dirty="0">
                          <a:solidFill>
                            <a:srgbClr val="002F8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“COME RAFFAELLO TUTELIAMO I NOSTRI BENI</a:t>
                      </a:r>
                      <a:r>
                        <a:rPr lang="it-IT" sz="1800" b="1" kern="1200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” </a:t>
                      </a:r>
                      <a:endParaRPr lang="it-IT" dirty="0">
                        <a:solidFill>
                          <a:srgbClr val="002F8E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469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779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57E653A4-54B4-46EC-8CFF-827332436326}"/>
              </a:ext>
            </a:extLst>
          </p:cNvPr>
          <p:cNvSpPr/>
          <p:nvPr/>
        </p:nvSpPr>
        <p:spPr>
          <a:xfrm>
            <a:off x="887896" y="290931"/>
            <a:ext cx="4337247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3667125" algn="l"/>
              </a:tabLst>
            </a:pPr>
            <a:endParaRPr lang="it-IT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CE55B54-0FEE-41F1-8E65-F1E9294CDFD3}"/>
              </a:ext>
            </a:extLst>
          </p:cNvPr>
          <p:cNvSpPr/>
          <p:nvPr/>
        </p:nvSpPr>
        <p:spPr>
          <a:xfrm>
            <a:off x="3338285" y="2133979"/>
            <a:ext cx="6096000" cy="8314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600" b="1" dirty="0">
                <a:latin typeface="Comic Sans MS" panose="030F0702030302020204" pitchFamily="66" charset="0"/>
              </a:rPr>
              <a:t>VISITE GUIDATE</a:t>
            </a:r>
          </a:p>
        </p:txBody>
      </p:sp>
    </p:spTree>
    <p:extLst>
      <p:ext uri="{BB962C8B-B14F-4D97-AF65-F5344CB8AC3E}">
        <p14:creationId xmlns:p14="http://schemas.microsoft.com/office/powerpoint/2010/main" val="3770280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9CDE9EF8-AC5F-450B-BAF0-C02BAB44F362}"/>
              </a:ext>
            </a:extLst>
          </p:cNvPr>
          <p:cNvSpPr/>
          <p:nvPr/>
        </p:nvSpPr>
        <p:spPr>
          <a:xfrm>
            <a:off x="1618343" y="456362"/>
            <a:ext cx="895531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>
                <a:latin typeface="Comic Sans MS" panose="030F0702030302020204" pitchFamily="66" charset="0"/>
              </a:rPr>
              <a:t>USCITE DIDATTICHE SUL TERRITORIO URBANO DI MARTINA FRANCA;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32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>
                <a:latin typeface="Comic Sans MS" panose="030F0702030302020204" pitchFamily="66" charset="0"/>
              </a:rPr>
              <a:t>USCITA DIDATTICA ALLA CITTADELLA DELLA MEDITERRANEA  DELLA SCIENZA DI BARI;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32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>
                <a:latin typeface="Comic Sans MS" panose="030F0702030302020204" pitchFamily="66" charset="0"/>
              </a:rPr>
              <a:t>USCITA DIDATTICA AMBIENTE MARE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32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>
                <a:latin typeface="Comic Sans MS" panose="030F0702030302020204" pitchFamily="66" charset="0"/>
              </a:rPr>
              <a:t>USCITA AL SITO ARCHEOLOGICO DI EGNAZIA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 </a:t>
            </a:r>
          </a:p>
          <a:p>
            <a:endParaRPr lang="it-IT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756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57E653A4-54B4-46EC-8CFF-827332436326}"/>
              </a:ext>
            </a:extLst>
          </p:cNvPr>
          <p:cNvSpPr/>
          <p:nvPr/>
        </p:nvSpPr>
        <p:spPr>
          <a:xfrm>
            <a:off x="887896" y="290931"/>
            <a:ext cx="4337247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3667125" algn="l"/>
              </a:tabLst>
            </a:pPr>
            <a:endParaRPr lang="it-IT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63EC673-438B-45D2-B71A-69EEF5F6DF63}"/>
              </a:ext>
            </a:extLst>
          </p:cNvPr>
          <p:cNvSpPr/>
          <p:nvPr/>
        </p:nvSpPr>
        <p:spPr>
          <a:xfrm>
            <a:off x="397566" y="5525148"/>
            <a:ext cx="205408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67950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AE576A53-66B3-4E19-B9FC-4EDAA0A59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35430"/>
              </p:ext>
            </p:extLst>
          </p:nvPr>
        </p:nvGraphicFramePr>
        <p:xfrm>
          <a:off x="821410" y="731520"/>
          <a:ext cx="9616887" cy="5325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4222">
                  <a:extLst>
                    <a:ext uri="{9D8B030D-6E8A-4147-A177-3AD203B41FA5}">
                      <a16:colId xmlns:a16="http://schemas.microsoft.com/office/drawing/2014/main" val="1968773788"/>
                    </a:ext>
                  </a:extLst>
                </a:gridCol>
                <a:gridCol w="2404222">
                  <a:extLst>
                    <a:ext uri="{9D8B030D-6E8A-4147-A177-3AD203B41FA5}">
                      <a16:colId xmlns:a16="http://schemas.microsoft.com/office/drawing/2014/main" val="1214975800"/>
                    </a:ext>
                  </a:extLst>
                </a:gridCol>
                <a:gridCol w="4808443">
                  <a:extLst>
                    <a:ext uri="{9D8B030D-6E8A-4147-A177-3AD203B41FA5}">
                      <a16:colId xmlns:a16="http://schemas.microsoft.com/office/drawing/2014/main" val="3689990005"/>
                    </a:ext>
                  </a:extLst>
                </a:gridCol>
              </a:tblGrid>
              <a:tr h="1025374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latin typeface="Comic Sans MS" panose="030F0702030302020204" pitchFamily="66" charset="0"/>
                        </a:rPr>
                        <a:t>PROGETTO</a:t>
                      </a:r>
                      <a:br>
                        <a:rPr lang="it-IT" sz="2000" b="1" dirty="0">
                          <a:latin typeface="Comic Sans MS" panose="030F0702030302020204" pitchFamily="66" charset="0"/>
                        </a:rPr>
                      </a:br>
                      <a:r>
                        <a:rPr lang="it-IT" sz="2000" b="1" dirty="0">
                          <a:latin typeface="Comic Sans MS" panose="030F0702030302020204" pitchFamily="66" charset="0"/>
                        </a:rPr>
                        <a:t> DI </a:t>
                      </a:r>
                      <a:br>
                        <a:rPr lang="it-IT" sz="2000" b="1" dirty="0">
                          <a:latin typeface="Comic Sans MS" panose="030F0702030302020204" pitchFamily="66" charset="0"/>
                        </a:rPr>
                      </a:br>
                      <a:r>
                        <a:rPr lang="it-IT" sz="2000" b="1" dirty="0">
                          <a:latin typeface="Comic Sans MS" panose="030F0702030302020204" pitchFamily="66" charset="0"/>
                        </a:rPr>
                        <a:t>INTERCLASSE</a:t>
                      </a:r>
                      <a:endParaRPr lang="it-IT" sz="20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it-IT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latin typeface="Comic Sans MS" panose="030F0702030302020204" pitchFamily="66" charset="0"/>
                        </a:rPr>
                        <a:t>PROGETTI</a:t>
                      </a:r>
                      <a:br>
                        <a:rPr lang="it-IT" sz="2000" b="1" dirty="0">
                          <a:latin typeface="Comic Sans MS" panose="030F0702030302020204" pitchFamily="66" charset="0"/>
                        </a:rPr>
                      </a:br>
                      <a:r>
                        <a:rPr lang="it-IT" sz="2000" b="1" dirty="0">
                          <a:latin typeface="Comic Sans MS" panose="030F0702030302020204" pitchFamily="66" charset="0"/>
                        </a:rPr>
                        <a:t> ESTERNI</a:t>
                      </a:r>
                      <a:endParaRPr lang="it-IT" sz="20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it-IT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350850"/>
                  </a:ext>
                </a:extLst>
              </a:tr>
              <a:tr h="200305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EXTRA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CURRICULARE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CURRICULARE</a:t>
                      </a:r>
                      <a:endParaRPr lang="it-IT" dirty="0">
                        <a:solidFill>
                          <a:srgbClr val="002F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CURRICULARE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it-IT" b="1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“TAEKWONDO“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it-IT" b="1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“MINIBASKET“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it-IT" b="1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“</a:t>
                      </a:r>
                      <a:r>
                        <a:rPr lang="it-IT" b="1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CALCIO</a:t>
                      </a:r>
                      <a:r>
                        <a:rPr lang="it-IT" b="1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“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it-IT" dirty="0">
                        <a:solidFill>
                          <a:srgbClr val="002F8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619979"/>
                  </a:ext>
                </a:extLst>
              </a:tr>
              <a:tr h="178844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2F8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“DANTE ,ANCORA OGGI, CI PUÒ INDICARE LA RETTA VIA: TRA SOGNO E REALTÀ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it-IT" sz="1800" b="1" kern="1200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”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002F8E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/>
                      <a:endParaRPr lang="it-IT" dirty="0">
                        <a:solidFill>
                          <a:srgbClr val="002F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rgbClr val="002F8E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915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920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57E653A4-54B4-46EC-8CFF-827332436326}"/>
              </a:ext>
            </a:extLst>
          </p:cNvPr>
          <p:cNvSpPr/>
          <p:nvPr/>
        </p:nvSpPr>
        <p:spPr>
          <a:xfrm>
            <a:off x="887896" y="290931"/>
            <a:ext cx="4337247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3667125" algn="l"/>
              </a:tabLst>
            </a:pPr>
            <a:endParaRPr lang="it-IT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CE55B54-0FEE-41F1-8E65-F1E9294CDFD3}"/>
              </a:ext>
            </a:extLst>
          </p:cNvPr>
          <p:cNvSpPr/>
          <p:nvPr/>
        </p:nvSpPr>
        <p:spPr>
          <a:xfrm>
            <a:off x="3338285" y="2133979"/>
            <a:ext cx="6096000" cy="8314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600" b="1" dirty="0">
                <a:latin typeface="Comic Sans MS" panose="030F0702030302020204" pitchFamily="66" charset="0"/>
              </a:rPr>
              <a:t>VISITE GUIDATE</a:t>
            </a:r>
          </a:p>
        </p:txBody>
      </p:sp>
    </p:spTree>
    <p:extLst>
      <p:ext uri="{BB962C8B-B14F-4D97-AF65-F5344CB8AC3E}">
        <p14:creationId xmlns:p14="http://schemas.microsoft.com/office/powerpoint/2010/main" val="656099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1562002927"/>
              </p:ext>
            </p:extLst>
          </p:nvPr>
        </p:nvGraphicFramePr>
        <p:xfrm>
          <a:off x="2032000" y="73151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428" y="2971799"/>
            <a:ext cx="131314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7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9CDE9EF8-AC5F-450B-BAF0-C02BAB44F362}"/>
              </a:ext>
            </a:extLst>
          </p:cNvPr>
          <p:cNvSpPr/>
          <p:nvPr/>
        </p:nvSpPr>
        <p:spPr>
          <a:xfrm>
            <a:off x="1538513" y="1028343"/>
            <a:ext cx="96955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>
                <a:latin typeface="Comic Sans MS" panose="030F0702030302020204" pitchFamily="66" charset="0"/>
              </a:rPr>
              <a:t>Visite didattiche presso musei del territorio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>
                <a:latin typeface="Comic Sans MS" panose="030F0702030302020204" pitchFamily="66" charset="0"/>
              </a:rPr>
              <a:t>Viaggi presso siti di interesse culturale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>
                <a:latin typeface="Comic Sans MS" panose="030F0702030302020204" pitchFamily="66" charset="0"/>
              </a:rPr>
              <a:t>Visita presso sedi istituzionali.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2654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6E0FCA-5742-46EC-A3A6-B3A576215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1623" y="436098"/>
            <a:ext cx="5654900" cy="3986851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latin typeface="Comic Sans MS" panose="030F0702030302020204" pitchFamily="66" charset="0"/>
              </a:rPr>
              <a:t>PROGETTI</a:t>
            </a:r>
            <a:br>
              <a:rPr lang="it-IT" b="1" dirty="0">
                <a:latin typeface="Comic Sans MS" panose="030F0702030302020204" pitchFamily="66" charset="0"/>
              </a:rPr>
            </a:br>
            <a:r>
              <a:rPr lang="it-IT" b="1" dirty="0">
                <a:latin typeface="Comic Sans MS" panose="030F0702030302020204" pitchFamily="66" charset="0"/>
              </a:rPr>
              <a:t> DI </a:t>
            </a:r>
            <a:br>
              <a:rPr lang="it-IT" b="1" dirty="0">
                <a:latin typeface="Comic Sans MS" panose="030F0702030302020204" pitchFamily="66" charset="0"/>
              </a:rPr>
            </a:br>
            <a:r>
              <a:rPr lang="it-IT" b="1" dirty="0">
                <a:latin typeface="Comic Sans MS" panose="030F0702030302020204" pitchFamily="66" charset="0"/>
              </a:rPr>
              <a:t>INTERSEZIONE</a:t>
            </a:r>
            <a:br>
              <a:rPr lang="it-IT" b="1" dirty="0">
                <a:latin typeface="Comic Sans MS" panose="030F0702030302020204" pitchFamily="66" charset="0"/>
              </a:rPr>
            </a:br>
            <a:r>
              <a:rPr lang="it-IT" b="1" dirty="0">
                <a:latin typeface="Comic Sans MS" panose="030F0702030302020204" pitchFamily="66" charset="0"/>
              </a:rPr>
              <a:t>SCUOLA DELL’INFANZIA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5426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AE576A53-66B3-4E19-B9FC-4EDAA0A59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337137"/>
              </p:ext>
            </p:extLst>
          </p:nvPr>
        </p:nvGraphicFramePr>
        <p:xfrm>
          <a:off x="702365" y="347923"/>
          <a:ext cx="11105323" cy="6362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331">
                  <a:extLst>
                    <a:ext uri="{9D8B030D-6E8A-4147-A177-3AD203B41FA5}">
                      <a16:colId xmlns:a16="http://schemas.microsoft.com/office/drawing/2014/main" val="1968773788"/>
                    </a:ext>
                  </a:extLst>
                </a:gridCol>
                <a:gridCol w="2776331">
                  <a:extLst>
                    <a:ext uri="{9D8B030D-6E8A-4147-A177-3AD203B41FA5}">
                      <a16:colId xmlns:a16="http://schemas.microsoft.com/office/drawing/2014/main" val="2011858689"/>
                    </a:ext>
                  </a:extLst>
                </a:gridCol>
                <a:gridCol w="5552661">
                  <a:extLst>
                    <a:ext uri="{9D8B030D-6E8A-4147-A177-3AD203B41FA5}">
                      <a16:colId xmlns:a16="http://schemas.microsoft.com/office/drawing/2014/main" val="3689990005"/>
                    </a:ext>
                  </a:extLst>
                </a:gridCol>
              </a:tblGrid>
              <a:tr h="1038598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latin typeface="Comic Sans MS" panose="030F0702030302020204" pitchFamily="66" charset="0"/>
                        </a:rPr>
                        <a:t>PROGETTO</a:t>
                      </a:r>
                      <a:br>
                        <a:rPr lang="it-IT" sz="2000" b="1" dirty="0">
                          <a:latin typeface="Comic Sans MS" panose="030F0702030302020204" pitchFamily="66" charset="0"/>
                        </a:rPr>
                      </a:br>
                      <a:r>
                        <a:rPr lang="it-IT" sz="2000" b="1" dirty="0">
                          <a:latin typeface="Comic Sans MS" panose="030F0702030302020204" pitchFamily="66" charset="0"/>
                        </a:rPr>
                        <a:t> DI </a:t>
                      </a:r>
                      <a:br>
                        <a:rPr lang="it-IT" sz="2000" b="1" dirty="0">
                          <a:latin typeface="Comic Sans MS" panose="030F0702030302020204" pitchFamily="66" charset="0"/>
                        </a:rPr>
                      </a:br>
                      <a:r>
                        <a:rPr lang="it-IT" sz="2000" b="1" dirty="0">
                          <a:latin typeface="Comic Sans MS" panose="030F0702030302020204" pitchFamily="66" charset="0"/>
                        </a:rPr>
                        <a:t>INTERSEZIONE</a:t>
                      </a:r>
                      <a:endParaRPr lang="it-IT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latin typeface="Comic Sans MS" panose="030F0702030302020204" pitchFamily="66" charset="0"/>
                        </a:rPr>
                        <a:t>PROGETTI</a:t>
                      </a:r>
                      <a:br>
                        <a:rPr lang="it-IT" sz="2000" b="1" dirty="0">
                          <a:latin typeface="Comic Sans MS" panose="030F0702030302020204" pitchFamily="66" charset="0"/>
                        </a:rPr>
                      </a:br>
                      <a:r>
                        <a:rPr lang="it-IT" sz="2000" b="1" dirty="0">
                          <a:latin typeface="Comic Sans MS" panose="030F0702030302020204" pitchFamily="66" charset="0"/>
                        </a:rPr>
                        <a:t> ESTERNI</a:t>
                      </a:r>
                      <a:endParaRPr lang="it-IT" sz="20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it-IT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350850"/>
                  </a:ext>
                </a:extLst>
              </a:tr>
              <a:tr h="69776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2F8E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EXTRA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2F8E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CURRICULARE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2F8E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CURRICULARE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2F8E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ATTIVITÀ DI ED.STRADALE  “MOTOCLUB“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002F8E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619979"/>
                  </a:ext>
                </a:extLst>
              </a:tr>
              <a:tr h="462648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2F8E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 “COMMEDIA” E’ “DIVINA” CON IL CODING "IT'S WONDERFUL, RAFFAELLO! ”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>
                        <a:solidFill>
                          <a:srgbClr val="002F8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2F8E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“GLOBALISMO AFFETTIVO”</a:t>
                      </a:r>
                    </a:p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2F8E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”A PIENE MANI”</a:t>
                      </a:r>
                    </a:p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2F8E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”UNA REGIONE IN MOVIMENTO</a:t>
                      </a:r>
                    </a:p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2F8E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“BIMBINSEGNANTINCAMPO…COMPETENTI SI DIVENTA”</a:t>
                      </a:r>
                    </a:p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2F8E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”IO, TU, NOI….INSIEME E’ PIU’ BELLO </a:t>
                      </a:r>
                    </a:p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2F8E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”BAMBINI IN VOLO”. METODO BORTOLATO</a:t>
                      </a:r>
                    </a:p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2F8E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”LA BELLEZZA DEL COSMO</a:t>
                      </a:r>
                      <a:endParaRPr lang="it-IT" dirty="0">
                        <a:solidFill>
                          <a:srgbClr val="002F8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172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6637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57E653A4-54B4-46EC-8CFF-827332436326}"/>
              </a:ext>
            </a:extLst>
          </p:cNvPr>
          <p:cNvSpPr/>
          <p:nvPr/>
        </p:nvSpPr>
        <p:spPr>
          <a:xfrm>
            <a:off x="887896" y="290931"/>
            <a:ext cx="4337247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3667125" algn="l"/>
              </a:tabLst>
            </a:pPr>
            <a:endParaRPr lang="it-IT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CE55B54-0FEE-41F1-8E65-F1E9294CDFD3}"/>
              </a:ext>
            </a:extLst>
          </p:cNvPr>
          <p:cNvSpPr/>
          <p:nvPr/>
        </p:nvSpPr>
        <p:spPr>
          <a:xfrm>
            <a:off x="3338285" y="2133979"/>
            <a:ext cx="6096000" cy="8314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600" b="1" dirty="0">
                <a:latin typeface="Comic Sans MS" panose="030F0702030302020204" pitchFamily="66" charset="0"/>
              </a:rPr>
              <a:t>VISITE GUIDATE</a:t>
            </a:r>
          </a:p>
        </p:txBody>
      </p:sp>
    </p:spTree>
    <p:extLst>
      <p:ext uri="{BB962C8B-B14F-4D97-AF65-F5344CB8AC3E}">
        <p14:creationId xmlns:p14="http://schemas.microsoft.com/office/powerpoint/2010/main" val="2120791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9CDE9EF8-AC5F-450B-BAF0-C02BAB44F362}"/>
              </a:ext>
            </a:extLst>
          </p:cNvPr>
          <p:cNvSpPr/>
          <p:nvPr/>
        </p:nvSpPr>
        <p:spPr>
          <a:xfrm>
            <a:off x="1023145" y="1717661"/>
            <a:ext cx="10568634" cy="166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600" dirty="0">
                <a:latin typeface="Comic Sans MS" panose="030F0702030302020204" pitchFamily="66" charset="0"/>
              </a:rPr>
              <a:t>MASSERIE DIDATTICHE PRESENTI SUL TERRITORIO</a:t>
            </a:r>
          </a:p>
        </p:txBody>
      </p:sp>
    </p:spTree>
    <p:extLst>
      <p:ext uri="{BB962C8B-B14F-4D97-AF65-F5344CB8AC3E}">
        <p14:creationId xmlns:p14="http://schemas.microsoft.com/office/powerpoint/2010/main" val="18000165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57E653A4-54B4-46EC-8CFF-827332436326}"/>
              </a:ext>
            </a:extLst>
          </p:cNvPr>
          <p:cNvSpPr/>
          <p:nvPr/>
        </p:nvSpPr>
        <p:spPr>
          <a:xfrm>
            <a:off x="887896" y="290931"/>
            <a:ext cx="4337247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3667125" algn="l"/>
              </a:tabLst>
            </a:pPr>
            <a:endParaRPr lang="it-IT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CE55B54-0FEE-41F1-8E65-F1E9294CDFD3}"/>
              </a:ext>
            </a:extLst>
          </p:cNvPr>
          <p:cNvSpPr/>
          <p:nvPr/>
        </p:nvSpPr>
        <p:spPr>
          <a:xfrm>
            <a:off x="3338285" y="2133979"/>
            <a:ext cx="6096000" cy="20633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9600" b="1" dirty="0">
                <a:latin typeface="Comic Sans MS" panose="030F0702030302020204" pitchFamily="66" charset="0"/>
              </a:rPr>
              <a:t>FINE</a:t>
            </a:r>
          </a:p>
        </p:txBody>
      </p:sp>
    </p:spTree>
    <p:extLst>
      <p:ext uri="{BB962C8B-B14F-4D97-AF65-F5344CB8AC3E}">
        <p14:creationId xmlns:p14="http://schemas.microsoft.com/office/powerpoint/2010/main" val="3597118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96E3ABA-2AB7-4C0F-8EED-BF7B008C8F13}"/>
              </a:ext>
            </a:extLst>
          </p:cNvPr>
          <p:cNvSpPr/>
          <p:nvPr/>
        </p:nvSpPr>
        <p:spPr>
          <a:xfrm>
            <a:off x="887896" y="266708"/>
            <a:ext cx="9952382" cy="229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tabLst>
                <a:tab pos="3667125" algn="l"/>
              </a:tabLst>
            </a:pPr>
            <a:endParaRPr lang="it-IT" sz="1400" b="1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tabLst>
                <a:tab pos="3667125" algn="l"/>
              </a:tabLst>
            </a:pPr>
            <a:endParaRPr lang="it-IT" sz="1400" b="1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tabLst>
                <a:tab pos="3667125" algn="l"/>
              </a:tabLst>
            </a:pPr>
            <a:endParaRPr lang="it-IT" sz="1400" b="1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tabLst>
                <a:tab pos="3667125" algn="l"/>
              </a:tabLst>
            </a:pPr>
            <a:endParaRPr lang="it-IT" sz="1400" b="1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tabLst>
                <a:tab pos="3667125" algn="l"/>
              </a:tabLst>
            </a:pPr>
            <a:endParaRPr lang="it-IT" sz="1400" b="1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tabLst>
                <a:tab pos="3667125" algn="l"/>
              </a:tabLst>
            </a:pPr>
            <a:endParaRPr lang="it-IT" sz="1400" b="1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3667125" algn="l"/>
              </a:tabLst>
            </a:pPr>
            <a:endParaRPr lang="it-IT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6747854-F891-4BFA-94FA-5EEA7ABC68C9}"/>
              </a:ext>
            </a:extLst>
          </p:cNvPr>
          <p:cNvSpPr txBox="1"/>
          <p:nvPr/>
        </p:nvSpPr>
        <p:spPr>
          <a:xfrm>
            <a:off x="7253207" y="123986"/>
            <a:ext cx="9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  <p:graphicFrame>
        <p:nvGraphicFramePr>
          <p:cNvPr id="7" name="Tabella 7">
            <a:extLst>
              <a:ext uri="{FF2B5EF4-FFF2-40B4-BE49-F238E27FC236}">
                <a16:creationId xmlns:a16="http://schemas.microsoft.com/office/drawing/2014/main" id="{0EB56A7C-F0A3-47A2-A787-37E3F4427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976214"/>
              </p:ext>
            </p:extLst>
          </p:nvPr>
        </p:nvGraphicFramePr>
        <p:xfrm>
          <a:off x="2235201" y="1597668"/>
          <a:ext cx="8127999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468">
                  <a:extLst>
                    <a:ext uri="{9D8B030D-6E8A-4147-A177-3AD203B41FA5}">
                      <a16:colId xmlns:a16="http://schemas.microsoft.com/office/drawing/2014/main" val="2160396326"/>
                    </a:ext>
                  </a:extLst>
                </a:gridCol>
                <a:gridCol w="2584198">
                  <a:extLst>
                    <a:ext uri="{9D8B030D-6E8A-4147-A177-3AD203B41FA5}">
                      <a16:colId xmlns:a16="http://schemas.microsoft.com/office/drawing/2014/main" val="210066041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50328273"/>
                    </a:ext>
                  </a:extLst>
                </a:gridCol>
              </a:tblGrid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it-IT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L2</a:t>
                      </a:r>
                      <a:endParaRPr lang="it-IT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8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TRINITY GRADE 1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kern="1200" dirty="0">
                          <a:solidFill>
                            <a:srgbClr val="002F8E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SCUOLA PRIMARIA (CLASSI 3^)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6601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2F8E"/>
                          </a:solidFill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TRINITY GRADE 4</a:t>
                      </a:r>
                      <a:endParaRPr lang="it-IT" sz="1800" b="1" kern="1200" dirty="0">
                        <a:solidFill>
                          <a:srgbClr val="002F8E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457200" rtl="0" eaLnBrk="1" latinLnBrk="0" hangingPunct="1"/>
                      <a:endParaRPr lang="it-IT" sz="1800" b="1" kern="1200" dirty="0">
                        <a:solidFill>
                          <a:srgbClr val="002F8E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kern="1200" dirty="0">
                          <a:solidFill>
                            <a:srgbClr val="002F8E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S.S. 1gr. (classi 2^ e 3^)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66771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t-IT" sz="1800" b="1" kern="1200" dirty="0">
                          <a:solidFill>
                            <a:srgbClr val="002F8E"/>
                          </a:solidFill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CAMBRIDGE YOUNG LEARNERS</a:t>
                      </a:r>
                      <a:endParaRPr lang="it-IT" sz="1800" b="1" kern="1200" dirty="0">
                        <a:solidFill>
                          <a:srgbClr val="002F8E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2F8E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SCUOLA PRIMARIA (CLASSI 5^)</a:t>
                      </a:r>
                    </a:p>
                    <a:p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54785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kern="1200" dirty="0">
                          <a:solidFill>
                            <a:srgbClr val="002F8E"/>
                          </a:solidFill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ERASMUS</a:t>
                      </a:r>
                      <a:endParaRPr lang="it-IT" sz="1800" b="1" kern="1200" dirty="0">
                        <a:solidFill>
                          <a:srgbClr val="002F8E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2F8E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SCUOLA PRIMARIA (CLASSI 3^, 4^, 5^)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2F8E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S.S. 1gr. (classi 1^)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002F8E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6266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2F8E"/>
                          </a:solidFill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EDUCHANGE</a:t>
                      </a:r>
                    </a:p>
                    <a:p>
                      <a:endParaRPr lang="it-IT" sz="1800" b="1" kern="1200" dirty="0">
                        <a:solidFill>
                          <a:srgbClr val="002F8E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kern="1200" dirty="0">
                          <a:solidFill>
                            <a:srgbClr val="002F8E"/>
                          </a:solidFill>
                          <a:latin typeface="Comic Sans MS" panose="030F0702030302020204" pitchFamily="66" charset="0"/>
                          <a:ea typeface="+mn-ea"/>
                          <a:cs typeface="Times New Roman" panose="02020603050405020304" pitchFamily="18" charset="0"/>
                        </a:rPr>
                        <a:t>TUTTO L’ISTITUTO COMPRENSIVO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047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04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6747854-F891-4BFA-94FA-5EEA7ABC68C9}"/>
              </a:ext>
            </a:extLst>
          </p:cNvPr>
          <p:cNvSpPr txBox="1"/>
          <p:nvPr/>
        </p:nvSpPr>
        <p:spPr>
          <a:xfrm>
            <a:off x="7253207" y="123986"/>
            <a:ext cx="9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AFD353E-0F66-47FC-ACC4-2458730DE322}"/>
              </a:ext>
            </a:extLst>
          </p:cNvPr>
          <p:cNvSpPr txBox="1"/>
          <p:nvPr/>
        </p:nvSpPr>
        <p:spPr>
          <a:xfrm>
            <a:off x="2233478" y="928016"/>
            <a:ext cx="8127999" cy="5169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ACCOGLIENZA-CONTINUTÀ-ORIENTAMENTO-ALTERNANZA SCUOLA LAVORO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EVENTI E CELEBRAZIONI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>
                <a:latin typeface="Comic Sans MS" panose="030F0702030302020204" pitchFamily="66" charset="0"/>
              </a:rPr>
              <a:t>SALUTE, SPORT E MOVIMENNTO CON SCACCO MATTO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667125" algn="l"/>
              </a:tabLst>
            </a:pPr>
            <a:r>
              <a:rPr lang="it-IT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GIO’23 – CORO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667125" algn="l"/>
              </a:tabLst>
            </a:pPr>
            <a:r>
              <a:rPr lang="it-IT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D.M. 8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667125" algn="l"/>
              </a:tabLst>
            </a:pPr>
            <a:r>
              <a:rPr lang="it-IT" b="1" dirty="0">
                <a:latin typeface="Comic Sans MS" panose="030F0702030302020204" pitchFamily="66" charset="0"/>
              </a:rPr>
              <a:t>INNOVAZIONE DIGITALE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667125" algn="l"/>
              </a:tabLst>
            </a:pPr>
            <a:r>
              <a:rPr lang="it-IT" b="1" dirty="0">
                <a:latin typeface="Comic Sans MS" panose="030F0702030302020204" pitchFamily="66" charset="0"/>
              </a:rPr>
              <a:t>SOGNI IN FORMAZIONE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667125" algn="l"/>
              </a:tabLst>
            </a:pPr>
            <a:r>
              <a:rPr lang="it-IT" b="1" dirty="0">
                <a:latin typeface="Comic Sans MS" panose="030F0702030302020204" pitchFamily="66" charset="0"/>
              </a:rPr>
              <a:t>INTERCULTURA:INSIEME PER CRESCERE E SOGNARE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667125" algn="l"/>
              </a:tabLst>
            </a:pPr>
            <a:r>
              <a:rPr lang="it-IT" b="1" dirty="0" smtClean="0">
                <a:latin typeface="Comic Sans MS" panose="030F0702030302020204" pitchFamily="66" charset="0"/>
              </a:rPr>
              <a:t>CITTADINANZA </a:t>
            </a:r>
            <a:r>
              <a:rPr lang="it-IT" b="1" dirty="0">
                <a:latin typeface="Comic Sans MS" panose="030F0702030302020204" pitchFamily="66" charset="0"/>
              </a:rPr>
              <a:t>ECOSOSTENIBILE.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>
                <a:latin typeface="Comic Sans MS" panose="030F0702030302020204" pitchFamily="66" charset="0"/>
              </a:rPr>
              <a:t>FLESSIBILITÀ ORGANIZZATIVA E DIDATTICA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>
                <a:latin typeface="Comic Sans MS" panose="030F0702030302020204" pitchFamily="66" charset="0"/>
              </a:rPr>
              <a:t>SPORTELLO D’ASCOLTO:EMOZIONI </a:t>
            </a:r>
            <a:r>
              <a:rPr lang="it-IT" b="1">
                <a:latin typeface="Comic Sans MS" panose="030F0702030302020204" pitchFamily="66" charset="0"/>
              </a:rPr>
              <a:t>IN </a:t>
            </a:r>
            <a:r>
              <a:rPr lang="it-IT" b="1" smtClean="0">
                <a:latin typeface="Comic Sans MS" panose="030F0702030302020204" pitchFamily="66" charset="0"/>
              </a:rPr>
              <a:t>CRESCITA </a:t>
            </a:r>
            <a:r>
              <a:rPr lang="it-IT" b="1" dirty="0">
                <a:latin typeface="Comic Sans MS" panose="030F0702030302020204" pitchFamily="66" charset="0"/>
              </a:rPr>
              <a:t>(classi 1^, 2^, 3^, S.S. 1gr. Scuola dell’infanzia).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885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6E0FCA-5742-46EC-A3A6-B3A576215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2300" y="548641"/>
            <a:ext cx="5146902" cy="3142789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latin typeface="Comic Sans MS" panose="030F0702030302020204" pitchFamily="66" charset="0"/>
              </a:rPr>
              <a:t>PROGETTI</a:t>
            </a:r>
            <a:br>
              <a:rPr lang="it-IT" b="1" dirty="0">
                <a:latin typeface="Comic Sans MS" panose="030F0702030302020204" pitchFamily="66" charset="0"/>
              </a:rPr>
            </a:br>
            <a:r>
              <a:rPr lang="it-IT" b="1" dirty="0">
                <a:latin typeface="Comic Sans MS" panose="030F0702030302020204" pitchFamily="66" charset="0"/>
              </a:rPr>
              <a:t> DI </a:t>
            </a:r>
            <a:br>
              <a:rPr lang="it-IT" b="1" dirty="0">
                <a:latin typeface="Comic Sans MS" panose="030F0702030302020204" pitchFamily="66" charset="0"/>
              </a:rPr>
            </a:br>
            <a:r>
              <a:rPr lang="it-IT" b="1" dirty="0">
                <a:latin typeface="Comic Sans MS" panose="030F0702030302020204" pitchFamily="66" charset="0"/>
              </a:rPr>
              <a:t>CLASSE S.S. 1gr.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400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AE576A53-66B3-4E19-B9FC-4EDAA0A592CE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48438671"/>
              </p:ext>
            </p:extLst>
          </p:nvPr>
        </p:nvGraphicFramePr>
        <p:xfrm>
          <a:off x="821635" y="1407769"/>
          <a:ext cx="10840279" cy="4042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0522">
                  <a:extLst>
                    <a:ext uri="{9D8B030D-6E8A-4147-A177-3AD203B41FA5}">
                      <a16:colId xmlns:a16="http://schemas.microsoft.com/office/drawing/2014/main" val="1968773788"/>
                    </a:ext>
                  </a:extLst>
                </a:gridCol>
                <a:gridCol w="2822713">
                  <a:extLst>
                    <a:ext uri="{9D8B030D-6E8A-4147-A177-3AD203B41FA5}">
                      <a16:colId xmlns:a16="http://schemas.microsoft.com/office/drawing/2014/main" val="2890891862"/>
                    </a:ext>
                  </a:extLst>
                </a:gridCol>
                <a:gridCol w="4837044">
                  <a:extLst>
                    <a:ext uri="{9D8B030D-6E8A-4147-A177-3AD203B41FA5}">
                      <a16:colId xmlns:a16="http://schemas.microsoft.com/office/drawing/2014/main" val="3689990005"/>
                    </a:ext>
                  </a:extLst>
                </a:gridCol>
              </a:tblGrid>
              <a:tr h="768079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latin typeface="Comic Sans MS" panose="030F0702030302020204" pitchFamily="66" charset="0"/>
                        </a:rPr>
                        <a:t>PROGETTO</a:t>
                      </a:r>
                      <a:br>
                        <a:rPr lang="it-IT" sz="2000" b="1" dirty="0">
                          <a:latin typeface="Comic Sans MS" panose="030F0702030302020204" pitchFamily="66" charset="0"/>
                        </a:rPr>
                      </a:br>
                      <a:r>
                        <a:rPr lang="it-IT" sz="2000" b="1" dirty="0">
                          <a:latin typeface="Comic Sans MS" panose="030F0702030302020204" pitchFamily="66" charset="0"/>
                        </a:rPr>
                        <a:t> DI </a:t>
                      </a:r>
                      <a:br>
                        <a:rPr lang="it-IT" sz="2000" b="1" dirty="0">
                          <a:latin typeface="Comic Sans MS" panose="030F0702030302020204" pitchFamily="66" charset="0"/>
                        </a:rPr>
                      </a:br>
                      <a:r>
                        <a:rPr lang="it-IT" sz="2000" b="1" dirty="0">
                          <a:latin typeface="Comic Sans MS" panose="030F0702030302020204" pitchFamily="66" charset="0"/>
                        </a:rPr>
                        <a:t>CLASSE</a:t>
                      </a:r>
                      <a:endParaRPr lang="it-IT" sz="2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latin typeface="Comic Sans MS" panose="030F0702030302020204" pitchFamily="66" charset="0"/>
                        </a:rPr>
                        <a:t>PROGETTI</a:t>
                      </a:r>
                      <a:br>
                        <a:rPr lang="it-IT" sz="2000" b="1" dirty="0">
                          <a:latin typeface="Comic Sans MS" panose="030F0702030302020204" pitchFamily="66" charset="0"/>
                        </a:rPr>
                      </a:br>
                      <a:r>
                        <a:rPr lang="it-IT" sz="2000" b="1" dirty="0">
                          <a:latin typeface="Comic Sans MS" panose="030F0702030302020204" pitchFamily="66" charset="0"/>
                        </a:rPr>
                        <a:t> ESTERNI</a:t>
                      </a:r>
                      <a:endParaRPr lang="it-IT" sz="20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it-IT" sz="2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7350850"/>
                  </a:ext>
                </a:extLst>
              </a:tr>
              <a:tr h="83118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EXTRA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CURRICULARI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CURRICULARI</a:t>
                      </a:r>
                      <a:endParaRPr lang="it-IT" dirty="0">
                        <a:solidFill>
                          <a:srgbClr val="002F8E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85750" lvl="0" indent="-285750" algn="ctr">
                        <a:lnSpc>
                          <a:spcPct val="100000"/>
                        </a:lnSpc>
                        <a:buFontTx/>
                        <a:buBlip>
                          <a:blip r:embed="rId2">
                            <a:extLst>
                              <a:ext uri="{96DAC541-7B7A-43D3-8B79-37D633B846F1}">
                                <asvg:svgBlip xmlns:asvg="http://schemas.microsoft.com/office/drawing/2016/SVG/main" xmlns="" r:embed="rId3"/>
                              </a:ext>
                            </a:extLst>
                          </a:blip>
                        </a:buBlip>
                      </a:pPr>
                      <a:endParaRPr lang="it-IT" b="1" dirty="0">
                        <a:solidFill>
                          <a:srgbClr val="002F8E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“TENNIS“ (classi 1)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it-IT" dirty="0">
                        <a:solidFill>
                          <a:srgbClr val="002F8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2619979"/>
                  </a:ext>
                </a:extLst>
              </a:tr>
              <a:tr h="2205436">
                <a:tc>
                  <a:txBody>
                    <a:bodyPr/>
                    <a:lstStyle/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800" b="1" kern="1200" smtClean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“AD MAIORA” </a:t>
                      </a:r>
                      <a:endParaRPr lang="it-IT" sz="1800" b="1" kern="1200" dirty="0">
                        <a:solidFill>
                          <a:srgbClr val="002F8E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(classe 3)</a:t>
                      </a:r>
                    </a:p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dirty="0">
                        <a:solidFill>
                          <a:srgbClr val="002F8E"/>
                        </a:solidFill>
                      </a:endParaRPr>
                    </a:p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dirty="0">
                        <a:solidFill>
                          <a:srgbClr val="002F8E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2F8E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”ARTE E CULTURA”</a:t>
                      </a:r>
                    </a:p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dirty="0">
                        <a:solidFill>
                          <a:srgbClr val="002F8E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312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8354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57E653A4-54B4-46EC-8CFF-827332436326}"/>
              </a:ext>
            </a:extLst>
          </p:cNvPr>
          <p:cNvSpPr/>
          <p:nvPr/>
        </p:nvSpPr>
        <p:spPr>
          <a:xfrm>
            <a:off x="887896" y="290931"/>
            <a:ext cx="4337247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3667125" algn="l"/>
              </a:tabLst>
            </a:pPr>
            <a:endParaRPr lang="it-IT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CE55B54-0FEE-41F1-8E65-F1E9294CDFD3}"/>
              </a:ext>
            </a:extLst>
          </p:cNvPr>
          <p:cNvSpPr/>
          <p:nvPr/>
        </p:nvSpPr>
        <p:spPr>
          <a:xfrm>
            <a:off x="3338285" y="2133979"/>
            <a:ext cx="6096000" cy="8314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600" b="1" dirty="0">
                <a:latin typeface="Comic Sans MS" panose="030F0702030302020204" pitchFamily="66" charset="0"/>
              </a:rPr>
              <a:t>VISITE GUIDATE</a:t>
            </a:r>
          </a:p>
        </p:txBody>
      </p:sp>
    </p:spTree>
    <p:extLst>
      <p:ext uri="{BB962C8B-B14F-4D97-AF65-F5344CB8AC3E}">
        <p14:creationId xmlns:p14="http://schemas.microsoft.com/office/powerpoint/2010/main" val="3824116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96E3ABA-2AB7-4C0F-8EED-BF7B008C8F13}"/>
              </a:ext>
            </a:extLst>
          </p:cNvPr>
          <p:cNvSpPr/>
          <p:nvPr/>
        </p:nvSpPr>
        <p:spPr>
          <a:xfrm>
            <a:off x="1119809" y="900531"/>
            <a:ext cx="9952382" cy="635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3667125" algn="l"/>
              </a:tabLst>
            </a:pPr>
            <a:endParaRPr lang="it-IT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C48D107-B383-46F6-B5D6-21A2DFD5BF68}"/>
              </a:ext>
            </a:extLst>
          </p:cNvPr>
          <p:cNvSpPr/>
          <p:nvPr/>
        </p:nvSpPr>
        <p:spPr>
          <a:xfrm>
            <a:off x="787791" y="522073"/>
            <a:ext cx="10888394" cy="6265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2F8E"/>
                </a:solidFill>
                <a:latin typeface="Comic Sans MS" panose="030F0702030302020204" pitchFamily="66" charset="0"/>
              </a:rPr>
              <a:t>CLASSI PRIME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latin typeface="Comic Sans MS" panose="030F0702030302020204" pitchFamily="66" charset="0"/>
              </a:rPr>
              <a:t> VIAGGIO D’ISTRUZIONE PREVEDERÀ UN SOLO   PERNOTTAMENTO, AVRÀ COME META LA CITTÀ DI NAPOLI E LA VISIONE DI UN’OPERA PRESSO IL TEATRO SAN CARLO;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2F8E"/>
                </a:solidFill>
                <a:latin typeface="Comic Sans MS" panose="030F0702030302020204" pitchFamily="66" charset="0"/>
              </a:rPr>
              <a:t>CLASSI SECONDE</a:t>
            </a:r>
          </a:p>
          <a:p>
            <a:pPr>
              <a:lnSpc>
                <a:spcPct val="150000"/>
              </a:lnSpc>
              <a:spcAft>
                <a:spcPts val="410"/>
              </a:spcAft>
            </a:pPr>
            <a:r>
              <a:rPr lang="it-IT" dirty="0">
                <a:latin typeface="Comic Sans MS" panose="030F0702030302020204" pitchFamily="66" charset="0"/>
              </a:rPr>
              <a:t>VIAGGIO D’ISTRUZIONE PREVEDERÀ DUE O PIÙ PERNOTTAMENTI E AVRÀ COME META LA SICILIA (TAORMINA, AGRIGENTO, SIRACUSA E EVENTUALE VISIONE DI UNA TRAGEDIA GRECA), ALLE CLASSI SECONDE SARÀ INOLTRE DATA LA POSSIBILITÀ DI PARTECIPARE AL VIAGGIO-STUDIO ALL’ESTERO;</a:t>
            </a:r>
          </a:p>
          <a:p>
            <a:pPr>
              <a:lnSpc>
                <a:spcPct val="150000"/>
              </a:lnSpc>
              <a:spcAft>
                <a:spcPts val="410"/>
              </a:spcAft>
            </a:pPr>
            <a:r>
              <a:rPr lang="it-IT" dirty="0">
                <a:latin typeface="Comic Sans MS" panose="030F0702030302020204" pitchFamily="66" charset="0"/>
              </a:rPr>
              <a:t>TEATRO ORFEO  PER VEDERE LO SPETTACOLO LA DIVINA COMMEDIA;</a:t>
            </a:r>
          </a:p>
          <a:p>
            <a:pPr marL="571500" indent="-5715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2F8E"/>
                </a:solidFill>
                <a:latin typeface="Comic Sans MS" panose="030F0702030302020204" pitchFamily="66" charset="0"/>
              </a:rPr>
              <a:t>CLASSI TERZE</a:t>
            </a:r>
          </a:p>
          <a:p>
            <a:pPr>
              <a:lnSpc>
                <a:spcPct val="150000"/>
              </a:lnSpc>
              <a:spcAft>
                <a:spcPts val="410"/>
              </a:spcAft>
            </a:pPr>
            <a:r>
              <a:rPr lang="it-IT" dirty="0">
                <a:latin typeface="Comic Sans MS" panose="030F0702030302020204" pitchFamily="66" charset="0"/>
              </a:rPr>
              <a:t> IL VIAGGIO D’ISTRUZIONE AVRÀ COME META I PAESI ANGLOFONI E FRANCOFONI.</a:t>
            </a:r>
          </a:p>
          <a:p>
            <a:pPr>
              <a:lnSpc>
                <a:spcPct val="150000"/>
              </a:lnSpc>
              <a:spcAft>
                <a:spcPts val="410"/>
              </a:spcAft>
            </a:pPr>
            <a:r>
              <a:rPr lang="it-IT" dirty="0">
                <a:latin typeface="Comic Sans MS" panose="030F0702030302020204" pitchFamily="66" charset="0"/>
              </a:rPr>
              <a:t>VIAGGIO-STUDIO ALL’ESTERO.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it-IT" dirty="0">
                <a:latin typeface="Comic Sans MS" panose="030F0702030302020204" pitchFamily="66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076354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7C3E52-A0B1-49C0-88BD-66B715EE8B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B8F5F2-61AB-4CE6-A5E3-F34B87B0EE42}">
  <ds:schemaRefs>
    <ds:schemaRef ds:uri="http://schemas.microsoft.com/office/2006/documentManagement/types"/>
    <ds:schemaRef ds:uri="71af3243-3dd4-4a8d-8c0d-dd76da1f02a5"/>
    <ds:schemaRef ds:uri="http://purl.org/dc/dcmitype/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16c05727-aa75-4e4a-9b5f-8a80a116589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575CB40-8686-4C48-810A-C2974D3D3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Progettazione Wisp per piani di eventi</Template>
  <TotalTime>0</TotalTime>
  <Words>656</Words>
  <Application>Microsoft Office PowerPoint</Application>
  <PresentationFormat>Widescreen</PresentationFormat>
  <Paragraphs>203</Paragraphs>
  <Slides>35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2" baseType="lpstr">
      <vt:lpstr>Arial</vt:lpstr>
      <vt:lpstr>Calibri</vt:lpstr>
      <vt:lpstr>Century Gothic</vt:lpstr>
      <vt:lpstr>Comic Sans MS</vt:lpstr>
      <vt:lpstr>Times New Roman</vt:lpstr>
      <vt:lpstr>Wingdings 3</vt:lpstr>
      <vt:lpstr>Filo</vt:lpstr>
      <vt:lpstr>Presentazione standard di PowerPoint</vt:lpstr>
      <vt:lpstr>PROGETTI  DI  ISTITUTO</vt:lpstr>
      <vt:lpstr>Presentazione standard di PowerPoint</vt:lpstr>
      <vt:lpstr>Presentazione standard di PowerPoint</vt:lpstr>
      <vt:lpstr>Presentazione standard di PowerPoint</vt:lpstr>
      <vt:lpstr>PROGETTI  DI  CLASSE S.S. 1gr.</vt:lpstr>
      <vt:lpstr>Presentazione standard di PowerPoint</vt:lpstr>
      <vt:lpstr>Presentazione standard di PowerPoint</vt:lpstr>
      <vt:lpstr>Presentazione standard di PowerPoint</vt:lpstr>
      <vt:lpstr>PROGETTI  DI  INTERCLASSE SCUOLA PRIMARIA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PROGETTI  DI  INTERSEZIONE SCUOLA DELL’INFANZIA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2019-10-12T16:41:33Z</dcterms:created>
  <dcterms:modified xsi:type="dcterms:W3CDTF">2019-11-12T18:00:04Z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